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0" r:id="rId3"/>
    <p:sldId id="261" r:id="rId4"/>
    <p:sldId id="271" r:id="rId5"/>
    <p:sldId id="278" r:id="rId6"/>
    <p:sldId id="280" r:id="rId7"/>
    <p:sldId id="283" r:id="rId8"/>
    <p:sldId id="284" r:id="rId9"/>
    <p:sldId id="282" r:id="rId10"/>
    <p:sldId id="279" r:id="rId11"/>
    <p:sldId id="267" r:id="rId12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16" autoAdjust="0"/>
    <p:restoredTop sz="94660"/>
  </p:normalViewPr>
  <p:slideViewPr>
    <p:cSldViewPr>
      <p:cViewPr varScale="1">
        <p:scale>
          <a:sx n="85" d="100"/>
          <a:sy n="85" d="100"/>
        </p:scale>
        <p:origin x="422" y="72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het opmaakprofiel van de modelondertitel te bewerken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9CB5E2-2882-4A3D-8101-620E87623ED6}" type="datetimeFigureOut">
              <a:rPr lang="nl-NL" smtClean="0"/>
              <a:pPr/>
              <a:t>5-8-2019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1F997B-158B-4C43-9C69-8968BAF77D61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9CB5E2-2882-4A3D-8101-620E87623ED6}" type="datetimeFigureOut">
              <a:rPr lang="nl-NL" smtClean="0"/>
              <a:pPr/>
              <a:t>5-8-2019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1F997B-158B-4C43-9C69-8968BAF77D61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9CB5E2-2882-4A3D-8101-620E87623ED6}" type="datetimeFigureOut">
              <a:rPr lang="nl-NL" smtClean="0"/>
              <a:pPr/>
              <a:t>5-8-2019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1F997B-158B-4C43-9C69-8968BAF77D61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9CB5E2-2882-4A3D-8101-620E87623ED6}" type="datetimeFigureOut">
              <a:rPr lang="nl-NL" smtClean="0"/>
              <a:pPr/>
              <a:t>5-8-2019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1F997B-158B-4C43-9C69-8968BAF77D61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9CB5E2-2882-4A3D-8101-620E87623ED6}" type="datetimeFigureOut">
              <a:rPr lang="nl-NL" smtClean="0"/>
              <a:pPr/>
              <a:t>5-8-2019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1F997B-158B-4C43-9C69-8968BAF77D61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9CB5E2-2882-4A3D-8101-620E87623ED6}" type="datetimeFigureOut">
              <a:rPr lang="nl-NL" smtClean="0"/>
              <a:pPr/>
              <a:t>5-8-2019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1F997B-158B-4C43-9C69-8968BAF77D61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9CB5E2-2882-4A3D-8101-620E87623ED6}" type="datetimeFigureOut">
              <a:rPr lang="nl-NL" smtClean="0"/>
              <a:pPr/>
              <a:t>5-8-2019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1F997B-158B-4C43-9C69-8968BAF77D61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9CB5E2-2882-4A3D-8101-620E87623ED6}" type="datetimeFigureOut">
              <a:rPr lang="nl-NL" smtClean="0"/>
              <a:pPr/>
              <a:t>5-8-2019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1F997B-158B-4C43-9C69-8968BAF77D61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9CB5E2-2882-4A3D-8101-620E87623ED6}" type="datetimeFigureOut">
              <a:rPr lang="nl-NL" smtClean="0"/>
              <a:pPr/>
              <a:t>5-8-2019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1F997B-158B-4C43-9C69-8968BAF77D61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9CB5E2-2882-4A3D-8101-620E87623ED6}" type="datetimeFigureOut">
              <a:rPr lang="nl-NL" smtClean="0"/>
              <a:pPr/>
              <a:t>5-8-2019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1F997B-158B-4C43-9C69-8968BAF77D61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9CB5E2-2882-4A3D-8101-620E87623ED6}" type="datetimeFigureOut">
              <a:rPr lang="nl-NL" smtClean="0"/>
              <a:pPr/>
              <a:t>5-8-2019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1F997B-158B-4C43-9C69-8968BAF77D61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1413">
              <a:schemeClr val="tx2"/>
            </a:gs>
            <a:gs pos="18000">
              <a:schemeClr val="tx2"/>
            </a:gs>
            <a:gs pos="23000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9CB5E2-2882-4A3D-8101-620E87623ED6}" type="datetimeFigureOut">
              <a:rPr lang="nl-NL" smtClean="0"/>
              <a:pPr/>
              <a:t>5-8-2019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1F997B-158B-4C43-9C69-8968BAF77D61}" type="slidenum">
              <a:rPr lang="nl-NL" smtClean="0"/>
              <a:pPr/>
              <a:t>‹nr.›</a:t>
            </a:fld>
            <a:endParaRPr lang="nl-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7Zw4DAKRTGM&amp;t=181s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hyperlink" Target="https://www.youtube.com/watch?v=0X0NL6F5DSY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NnBrbum7Nrk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7hFGoRuNdCg&amp;t=51s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0" y="25819"/>
            <a:ext cx="12192000" cy="1470025"/>
          </a:xfrm>
        </p:spPr>
        <p:txBody>
          <a:bodyPr/>
          <a:lstStyle/>
          <a:p>
            <a:r>
              <a:rPr lang="nl-NL" dirty="0"/>
              <a:t>The Rise of </a:t>
            </a:r>
            <a:r>
              <a:rPr lang="nl-NL" dirty="0" err="1"/>
              <a:t>Socialism</a:t>
            </a:r>
            <a:endParaRPr lang="nl-NL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1028" name="Picture 4" descr="http://combiboilersleeds.com/images/socialism/socialism-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3752" y="2132856"/>
            <a:ext cx="4479454" cy="44794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Actieknop: Film 7">
            <a:hlinkClick r:id="rId3" highlightClick="1"/>
          </p:cNvPr>
          <p:cNvSpPr/>
          <p:nvPr/>
        </p:nvSpPr>
        <p:spPr>
          <a:xfrm>
            <a:off x="551384" y="5301208"/>
            <a:ext cx="1042416" cy="1042416"/>
          </a:xfrm>
          <a:prstGeom prst="actionButtonMovi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1"/>
          <p:cNvSpPr txBox="1">
            <a:spLocks/>
          </p:cNvSpPr>
          <p:nvPr/>
        </p:nvSpPr>
        <p:spPr>
          <a:xfrm>
            <a:off x="2711624" y="116632"/>
            <a:ext cx="5832648" cy="86869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sz="4000" dirty="0" err="1" smtClean="0">
                <a:solidFill>
                  <a:schemeClr val="accent3">
                    <a:lumMod val="75000"/>
                  </a:schemeClr>
                </a:solidFill>
              </a:rPr>
              <a:t>Homework</a:t>
            </a:r>
            <a:endParaRPr lang="nl-NL" sz="4000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9" name="Tijdelijke aanduiding voor inhoud 2"/>
          <p:cNvSpPr txBox="1">
            <a:spLocks/>
          </p:cNvSpPr>
          <p:nvPr/>
        </p:nvSpPr>
        <p:spPr>
          <a:xfrm>
            <a:off x="32896" y="2060848"/>
            <a:ext cx="288032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nl-NL" dirty="0" err="1" smtClean="0">
                <a:solidFill>
                  <a:schemeClr val="bg1"/>
                </a:solidFill>
              </a:rPr>
              <a:t>Introduction</a:t>
            </a:r>
            <a:endParaRPr lang="nl-NL" dirty="0" smtClean="0">
              <a:solidFill>
                <a:schemeClr val="bg1"/>
              </a:solidFill>
            </a:endParaRP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nl-NL" dirty="0" err="1" smtClean="0">
                <a:solidFill>
                  <a:schemeClr val="bg1"/>
                </a:solidFill>
              </a:rPr>
              <a:t>Lesson</a:t>
            </a:r>
            <a:r>
              <a:rPr lang="nl-NL" dirty="0" smtClean="0">
                <a:solidFill>
                  <a:schemeClr val="bg1"/>
                </a:solidFill>
              </a:rPr>
              <a:t> </a:t>
            </a:r>
            <a:r>
              <a:rPr lang="nl-NL" dirty="0">
                <a:solidFill>
                  <a:schemeClr val="bg1"/>
                </a:solidFill>
              </a:rPr>
              <a:t>plan</a:t>
            </a: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nl-NL" dirty="0">
                <a:solidFill>
                  <a:schemeClr val="bg1"/>
                </a:solidFill>
              </a:rPr>
              <a:t>The </a:t>
            </a:r>
            <a:r>
              <a:rPr lang="nl-NL" dirty="0" err="1">
                <a:solidFill>
                  <a:schemeClr val="bg1"/>
                </a:solidFill>
              </a:rPr>
              <a:t>Question</a:t>
            </a:r>
            <a:endParaRPr lang="nl-NL" dirty="0">
              <a:solidFill>
                <a:schemeClr val="bg1"/>
              </a:solidFill>
            </a:endParaRP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nl-NL" dirty="0" err="1" smtClean="0">
                <a:solidFill>
                  <a:schemeClr val="bg1"/>
                </a:solidFill>
              </a:rPr>
              <a:t>Revolution</a:t>
            </a:r>
            <a:endParaRPr lang="nl-NL" dirty="0" smtClean="0">
              <a:solidFill>
                <a:schemeClr val="bg1"/>
              </a:solidFill>
            </a:endParaRP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nl-NL" dirty="0" err="1" smtClean="0">
                <a:solidFill>
                  <a:schemeClr val="bg1"/>
                </a:solidFill>
              </a:rPr>
              <a:t>Social</a:t>
            </a:r>
            <a:r>
              <a:rPr lang="nl-NL" dirty="0" smtClean="0">
                <a:solidFill>
                  <a:schemeClr val="bg1"/>
                </a:solidFill>
              </a:rPr>
              <a:t> Issue</a:t>
            </a:r>
            <a:endParaRPr lang="nl-NL" dirty="0">
              <a:solidFill>
                <a:schemeClr val="bg1"/>
              </a:solidFill>
            </a:endParaRP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nl-NL" dirty="0" err="1" smtClean="0">
                <a:solidFill>
                  <a:schemeClr val="bg1"/>
                </a:solidFill>
              </a:rPr>
              <a:t>Recap</a:t>
            </a:r>
            <a:r>
              <a:rPr lang="nl-NL" dirty="0" smtClean="0">
                <a:solidFill>
                  <a:schemeClr val="bg1"/>
                </a:solidFill>
              </a:rPr>
              <a:t> (</a:t>
            </a:r>
            <a:r>
              <a:rPr lang="nl-NL" dirty="0" err="1" smtClean="0">
                <a:solidFill>
                  <a:schemeClr val="bg1"/>
                </a:solidFill>
              </a:rPr>
              <a:t>Notes</a:t>
            </a:r>
            <a:r>
              <a:rPr lang="nl-NL" dirty="0" smtClean="0">
                <a:solidFill>
                  <a:schemeClr val="bg1"/>
                </a:solidFill>
              </a:rPr>
              <a:t>)</a:t>
            </a: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nl-NL" b="1" i="1" dirty="0" err="1" smtClean="0">
                <a:solidFill>
                  <a:schemeClr val="bg1"/>
                </a:solidFill>
              </a:rPr>
              <a:t>Homework</a:t>
            </a:r>
            <a:endParaRPr lang="nl-NL" b="1" i="1" dirty="0">
              <a:solidFill>
                <a:schemeClr val="bg1"/>
              </a:solidFill>
            </a:endParaRP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nl-NL" dirty="0" err="1">
                <a:solidFill>
                  <a:schemeClr val="bg1"/>
                </a:solidFill>
              </a:rPr>
              <a:t>Ending</a:t>
            </a:r>
            <a:endParaRPr lang="nl-NL" dirty="0">
              <a:solidFill>
                <a:schemeClr val="bg1"/>
              </a:solidFill>
            </a:endParaRPr>
          </a:p>
        </p:txBody>
      </p:sp>
      <p:sp>
        <p:nvSpPr>
          <p:cNvPr id="6" name="Tekstvak 5"/>
          <p:cNvSpPr txBox="1"/>
          <p:nvPr/>
        </p:nvSpPr>
        <p:spPr>
          <a:xfrm>
            <a:off x="3071664" y="1196752"/>
            <a:ext cx="8856984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 err="1" smtClean="0">
                <a:solidFill>
                  <a:schemeClr val="accent3">
                    <a:lumMod val="50000"/>
                  </a:schemeClr>
                </a:solidFill>
              </a:rPr>
              <a:t>Anwsers</a:t>
            </a:r>
            <a:r>
              <a:rPr lang="en-GB" sz="2000" b="1" dirty="0" smtClean="0">
                <a:solidFill>
                  <a:schemeClr val="accent3">
                    <a:lumMod val="50000"/>
                  </a:schemeClr>
                </a:solidFill>
              </a:rPr>
              <a:t> of the worksheet:</a:t>
            </a:r>
          </a:p>
          <a:p>
            <a:r>
              <a:rPr lang="en-GB" sz="2000" dirty="0" smtClean="0">
                <a:solidFill>
                  <a:schemeClr val="accent3">
                    <a:lumMod val="50000"/>
                  </a:schemeClr>
                </a:solidFill>
              </a:rPr>
              <a:t>1. </a:t>
            </a:r>
            <a:r>
              <a:rPr lang="nl-NL" sz="2000" dirty="0">
                <a:solidFill>
                  <a:schemeClr val="accent3">
                    <a:lumMod val="50000"/>
                  </a:schemeClr>
                </a:solidFill>
              </a:rPr>
              <a:t>Trade </a:t>
            </a:r>
            <a:r>
              <a:rPr lang="nl-NL" sz="2000" dirty="0" err="1">
                <a:solidFill>
                  <a:schemeClr val="accent3">
                    <a:lumMod val="50000"/>
                  </a:schemeClr>
                </a:solidFill>
              </a:rPr>
              <a:t>Unions</a:t>
            </a:r>
            <a:r>
              <a:rPr lang="nl-NL" sz="2000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nl-NL" sz="2000" dirty="0" err="1">
                <a:solidFill>
                  <a:schemeClr val="accent3">
                    <a:lumMod val="50000"/>
                  </a:schemeClr>
                </a:solidFill>
              </a:rPr>
              <a:t>campaign</a:t>
            </a:r>
            <a:r>
              <a:rPr lang="nl-NL" sz="2000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nl-NL" sz="2000" dirty="0" err="1">
                <a:solidFill>
                  <a:schemeClr val="accent3">
                    <a:lumMod val="50000"/>
                  </a:schemeClr>
                </a:solidFill>
              </a:rPr>
              <a:t>for</a:t>
            </a:r>
            <a:r>
              <a:rPr lang="nl-NL" sz="2000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nl-NL" sz="2000" dirty="0" err="1">
                <a:solidFill>
                  <a:schemeClr val="accent3">
                    <a:lumMod val="50000"/>
                  </a:schemeClr>
                </a:solidFill>
              </a:rPr>
              <a:t>higher</a:t>
            </a:r>
            <a:r>
              <a:rPr lang="nl-NL" sz="2000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nl-NL" sz="2000" dirty="0" err="1">
                <a:solidFill>
                  <a:schemeClr val="accent3">
                    <a:lumMod val="50000"/>
                  </a:schemeClr>
                </a:solidFill>
              </a:rPr>
              <a:t>wages</a:t>
            </a:r>
            <a:r>
              <a:rPr lang="nl-NL" sz="2000" dirty="0">
                <a:solidFill>
                  <a:schemeClr val="accent3">
                    <a:lumMod val="50000"/>
                  </a:schemeClr>
                </a:solidFill>
              </a:rPr>
              <a:t>, </a:t>
            </a:r>
            <a:r>
              <a:rPr lang="nl-NL" sz="2000" dirty="0" err="1">
                <a:solidFill>
                  <a:schemeClr val="accent3">
                    <a:lumMod val="50000"/>
                  </a:schemeClr>
                </a:solidFill>
              </a:rPr>
              <a:t>shorter</a:t>
            </a:r>
            <a:r>
              <a:rPr lang="nl-NL" sz="2000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nl-NL" sz="2000" dirty="0" err="1">
                <a:solidFill>
                  <a:schemeClr val="accent3">
                    <a:lumMod val="50000"/>
                  </a:schemeClr>
                </a:solidFill>
              </a:rPr>
              <a:t>working</a:t>
            </a:r>
            <a:r>
              <a:rPr lang="nl-NL" sz="2000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nl-NL" sz="2000" dirty="0" err="1">
                <a:solidFill>
                  <a:schemeClr val="accent3">
                    <a:lumMod val="50000"/>
                  </a:schemeClr>
                </a:solidFill>
              </a:rPr>
              <a:t>hours</a:t>
            </a:r>
            <a:r>
              <a:rPr lang="nl-NL" sz="2000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nl-NL" sz="2000" dirty="0" err="1">
                <a:solidFill>
                  <a:schemeClr val="accent3">
                    <a:lumMod val="50000"/>
                  </a:schemeClr>
                </a:solidFill>
              </a:rPr>
              <a:t>and</a:t>
            </a:r>
            <a:r>
              <a:rPr lang="nl-NL" sz="2000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nl-NL" sz="2000" dirty="0" err="1">
                <a:solidFill>
                  <a:schemeClr val="accent3">
                    <a:lumMod val="50000"/>
                  </a:schemeClr>
                </a:solidFill>
              </a:rPr>
              <a:t>other</a:t>
            </a:r>
            <a:r>
              <a:rPr lang="nl-NL" sz="2000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nl-NL" sz="2000" dirty="0" err="1">
                <a:solidFill>
                  <a:schemeClr val="accent3">
                    <a:lumMod val="50000"/>
                  </a:schemeClr>
                </a:solidFill>
              </a:rPr>
              <a:t>improvements</a:t>
            </a:r>
            <a:endParaRPr lang="nl-NL" sz="2000" dirty="0">
              <a:solidFill>
                <a:schemeClr val="accent3">
                  <a:lumMod val="50000"/>
                </a:schemeClr>
              </a:solidFill>
            </a:endParaRPr>
          </a:p>
          <a:p>
            <a:endParaRPr lang="en-GB" sz="2000" dirty="0" smtClean="0">
              <a:solidFill>
                <a:schemeClr val="accent3">
                  <a:lumMod val="50000"/>
                </a:schemeClr>
              </a:solidFill>
            </a:endParaRPr>
          </a:p>
          <a:p>
            <a:r>
              <a:rPr lang="en-GB" sz="2000" dirty="0" smtClean="0">
                <a:solidFill>
                  <a:schemeClr val="accent3">
                    <a:lumMod val="50000"/>
                  </a:schemeClr>
                </a:solidFill>
              </a:rPr>
              <a:t>2. </a:t>
            </a:r>
            <a:r>
              <a:rPr lang="nl-NL" sz="2000" dirty="0">
                <a:solidFill>
                  <a:schemeClr val="accent3">
                    <a:lumMod val="50000"/>
                  </a:schemeClr>
                </a:solidFill>
              </a:rPr>
              <a:t>In </a:t>
            </a:r>
            <a:r>
              <a:rPr lang="nl-NL" sz="2000" dirty="0" err="1">
                <a:solidFill>
                  <a:schemeClr val="accent3">
                    <a:lumMod val="50000"/>
                  </a:schemeClr>
                </a:solidFill>
              </a:rPr>
              <a:t>the</a:t>
            </a:r>
            <a:r>
              <a:rPr lang="nl-NL" sz="2000" dirty="0">
                <a:solidFill>
                  <a:schemeClr val="accent3">
                    <a:lumMod val="50000"/>
                  </a:schemeClr>
                </a:solidFill>
              </a:rPr>
              <a:t> picture </a:t>
            </a:r>
            <a:r>
              <a:rPr lang="nl-NL" sz="2000" dirty="0" err="1">
                <a:solidFill>
                  <a:schemeClr val="accent3">
                    <a:lumMod val="50000"/>
                  </a:schemeClr>
                </a:solidFill>
              </a:rPr>
              <a:t>you</a:t>
            </a:r>
            <a:r>
              <a:rPr lang="nl-NL" sz="2000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nl-NL" sz="2000" dirty="0" err="1">
                <a:solidFill>
                  <a:schemeClr val="accent3">
                    <a:lumMod val="50000"/>
                  </a:schemeClr>
                </a:solidFill>
              </a:rPr>
              <a:t>see</a:t>
            </a:r>
            <a:r>
              <a:rPr lang="nl-NL" sz="2000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nl-NL" sz="2000" dirty="0" err="1">
                <a:solidFill>
                  <a:schemeClr val="accent3">
                    <a:lumMod val="50000"/>
                  </a:schemeClr>
                </a:solidFill>
              </a:rPr>
              <a:t>children</a:t>
            </a:r>
            <a:r>
              <a:rPr lang="nl-NL" sz="2000" dirty="0">
                <a:solidFill>
                  <a:schemeClr val="accent3">
                    <a:lumMod val="50000"/>
                  </a:schemeClr>
                </a:solidFill>
              </a:rPr>
              <a:t> in </a:t>
            </a:r>
            <a:r>
              <a:rPr lang="nl-NL" sz="2000" dirty="0" err="1">
                <a:solidFill>
                  <a:schemeClr val="accent3">
                    <a:lumMod val="50000"/>
                  </a:schemeClr>
                </a:solidFill>
              </a:rPr>
              <a:t>the</a:t>
            </a:r>
            <a:r>
              <a:rPr lang="nl-NL" sz="2000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nl-NL" sz="2000" dirty="0" err="1">
                <a:solidFill>
                  <a:schemeClr val="accent3">
                    <a:lumMod val="50000"/>
                  </a:schemeClr>
                </a:solidFill>
              </a:rPr>
              <a:t>factory</a:t>
            </a:r>
            <a:r>
              <a:rPr lang="nl-NL" sz="2000" dirty="0">
                <a:solidFill>
                  <a:schemeClr val="accent3">
                    <a:lumMod val="50000"/>
                  </a:schemeClr>
                </a:solidFill>
              </a:rPr>
              <a:t>. </a:t>
            </a:r>
            <a:r>
              <a:rPr lang="nl-NL" sz="2000" dirty="0" err="1">
                <a:solidFill>
                  <a:schemeClr val="accent3">
                    <a:lumMod val="50000"/>
                  </a:schemeClr>
                </a:solidFill>
              </a:rPr>
              <a:t>Citizens</a:t>
            </a:r>
            <a:r>
              <a:rPr lang="nl-NL" sz="2000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nl-NL" sz="2000" dirty="0" err="1">
                <a:solidFill>
                  <a:schemeClr val="accent3">
                    <a:lumMod val="50000"/>
                  </a:schemeClr>
                </a:solidFill>
              </a:rPr>
              <a:t>protested</a:t>
            </a:r>
            <a:r>
              <a:rPr lang="nl-NL" sz="2000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nl-NL" sz="2000" dirty="0" err="1">
                <a:solidFill>
                  <a:schemeClr val="accent3">
                    <a:lumMod val="50000"/>
                  </a:schemeClr>
                </a:solidFill>
              </a:rPr>
              <a:t>against</a:t>
            </a:r>
            <a:r>
              <a:rPr lang="nl-NL" sz="2000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nl-NL" sz="2000" dirty="0" err="1">
                <a:solidFill>
                  <a:schemeClr val="accent3">
                    <a:lumMod val="50000"/>
                  </a:schemeClr>
                </a:solidFill>
              </a:rPr>
              <a:t>this</a:t>
            </a:r>
            <a:r>
              <a:rPr lang="nl-NL" sz="2000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nl-NL" sz="2000" dirty="0" err="1">
                <a:solidFill>
                  <a:schemeClr val="accent3">
                    <a:lumMod val="50000"/>
                  </a:schemeClr>
                </a:solidFill>
              </a:rPr>
              <a:t>and</a:t>
            </a:r>
            <a:r>
              <a:rPr lang="nl-NL" sz="2000" dirty="0">
                <a:solidFill>
                  <a:schemeClr val="accent3">
                    <a:lumMod val="50000"/>
                  </a:schemeClr>
                </a:solidFill>
              </a:rPr>
              <a:t> in 1874 </a:t>
            </a:r>
            <a:r>
              <a:rPr lang="nl-NL" sz="2000" dirty="0" err="1">
                <a:solidFill>
                  <a:schemeClr val="accent3">
                    <a:lumMod val="50000"/>
                  </a:schemeClr>
                </a:solidFill>
              </a:rPr>
              <a:t>the</a:t>
            </a:r>
            <a:r>
              <a:rPr lang="nl-NL" sz="2000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nl-NL" sz="2000" dirty="0" err="1">
                <a:solidFill>
                  <a:schemeClr val="accent3">
                    <a:lumMod val="50000"/>
                  </a:schemeClr>
                </a:solidFill>
              </a:rPr>
              <a:t>Lower</a:t>
            </a:r>
            <a:r>
              <a:rPr lang="nl-NL" sz="2000" dirty="0">
                <a:solidFill>
                  <a:schemeClr val="accent3">
                    <a:lumMod val="50000"/>
                  </a:schemeClr>
                </a:solidFill>
              </a:rPr>
              <a:t> House </a:t>
            </a:r>
            <a:r>
              <a:rPr lang="nl-NL" sz="2000" dirty="0" err="1">
                <a:solidFill>
                  <a:schemeClr val="accent3">
                    <a:lumMod val="50000"/>
                  </a:schemeClr>
                </a:solidFill>
              </a:rPr>
              <a:t>accepted</a:t>
            </a:r>
            <a:r>
              <a:rPr lang="nl-NL" sz="2000" dirty="0">
                <a:solidFill>
                  <a:schemeClr val="accent3">
                    <a:lumMod val="50000"/>
                  </a:schemeClr>
                </a:solidFill>
              </a:rPr>
              <a:t> a </a:t>
            </a:r>
            <a:r>
              <a:rPr lang="nl-NL" sz="2000" dirty="0" err="1">
                <a:solidFill>
                  <a:schemeClr val="accent3">
                    <a:lumMod val="50000"/>
                  </a:schemeClr>
                </a:solidFill>
              </a:rPr>
              <a:t>law</a:t>
            </a:r>
            <a:r>
              <a:rPr lang="nl-NL" sz="2000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nl-NL" sz="2000" dirty="0" err="1">
                <a:solidFill>
                  <a:schemeClr val="accent3">
                    <a:lumMod val="50000"/>
                  </a:schemeClr>
                </a:solidFill>
              </a:rPr>
              <a:t>that</a:t>
            </a:r>
            <a:r>
              <a:rPr lang="nl-NL" sz="2000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nl-NL" sz="2000" dirty="0" err="1">
                <a:solidFill>
                  <a:schemeClr val="accent3">
                    <a:lumMod val="50000"/>
                  </a:schemeClr>
                </a:solidFill>
              </a:rPr>
              <a:t>restricted</a:t>
            </a:r>
            <a:r>
              <a:rPr lang="nl-NL" sz="2000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nl-NL" sz="2000" dirty="0" err="1">
                <a:solidFill>
                  <a:schemeClr val="accent3">
                    <a:lumMod val="50000"/>
                  </a:schemeClr>
                </a:solidFill>
              </a:rPr>
              <a:t>child</a:t>
            </a:r>
            <a:r>
              <a:rPr lang="nl-NL" sz="2000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nl-NL" sz="2000" dirty="0" err="1">
                <a:solidFill>
                  <a:schemeClr val="accent3">
                    <a:lumMod val="50000"/>
                  </a:schemeClr>
                </a:solidFill>
              </a:rPr>
              <a:t>labor</a:t>
            </a:r>
            <a:r>
              <a:rPr lang="nl-NL" sz="2000" dirty="0">
                <a:solidFill>
                  <a:schemeClr val="accent3">
                    <a:lumMod val="50000"/>
                  </a:schemeClr>
                </a:solidFill>
              </a:rPr>
              <a:t>. </a:t>
            </a:r>
            <a:r>
              <a:rPr lang="nl-NL" sz="2000" dirty="0" err="1">
                <a:solidFill>
                  <a:schemeClr val="accent3">
                    <a:lumMod val="50000"/>
                  </a:schemeClr>
                </a:solidFill>
              </a:rPr>
              <a:t>This</a:t>
            </a:r>
            <a:r>
              <a:rPr lang="nl-NL" sz="2000" dirty="0">
                <a:solidFill>
                  <a:schemeClr val="accent3">
                    <a:lumMod val="50000"/>
                  </a:schemeClr>
                </a:solidFill>
              </a:rPr>
              <a:t> was </a:t>
            </a:r>
            <a:r>
              <a:rPr lang="nl-NL" sz="2000" dirty="0" err="1">
                <a:solidFill>
                  <a:schemeClr val="accent3">
                    <a:lumMod val="50000"/>
                  </a:schemeClr>
                </a:solidFill>
              </a:rPr>
              <a:t>known</a:t>
            </a:r>
            <a:r>
              <a:rPr lang="nl-NL" sz="2000" dirty="0">
                <a:solidFill>
                  <a:schemeClr val="accent3">
                    <a:lumMod val="50000"/>
                  </a:schemeClr>
                </a:solidFill>
              </a:rPr>
              <a:t> as </a:t>
            </a:r>
            <a:r>
              <a:rPr lang="nl-NL" sz="2000" dirty="0" err="1">
                <a:solidFill>
                  <a:schemeClr val="accent3">
                    <a:lumMod val="50000"/>
                  </a:schemeClr>
                </a:solidFill>
              </a:rPr>
              <a:t>the</a:t>
            </a:r>
            <a:r>
              <a:rPr lang="nl-NL" sz="2000" dirty="0">
                <a:solidFill>
                  <a:schemeClr val="accent3">
                    <a:lumMod val="50000"/>
                  </a:schemeClr>
                </a:solidFill>
              </a:rPr>
              <a:t> first </a:t>
            </a:r>
            <a:r>
              <a:rPr lang="nl-NL" sz="2000" dirty="0" err="1">
                <a:solidFill>
                  <a:schemeClr val="accent3">
                    <a:lumMod val="50000"/>
                  </a:schemeClr>
                </a:solidFill>
              </a:rPr>
              <a:t>social</a:t>
            </a:r>
            <a:r>
              <a:rPr lang="nl-NL" sz="2000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nl-NL" sz="2000" dirty="0" err="1">
                <a:solidFill>
                  <a:schemeClr val="accent3">
                    <a:lumMod val="50000"/>
                  </a:schemeClr>
                </a:solidFill>
              </a:rPr>
              <a:t>law</a:t>
            </a:r>
            <a:r>
              <a:rPr lang="nl-NL" sz="2000" dirty="0">
                <a:solidFill>
                  <a:schemeClr val="accent3">
                    <a:lumMod val="50000"/>
                  </a:schemeClr>
                </a:solidFill>
              </a:rPr>
              <a:t> in </a:t>
            </a:r>
            <a:r>
              <a:rPr lang="nl-NL" sz="2000" dirty="0" err="1">
                <a:solidFill>
                  <a:schemeClr val="accent3">
                    <a:lumMod val="50000"/>
                  </a:schemeClr>
                </a:solidFill>
              </a:rPr>
              <a:t>the</a:t>
            </a:r>
            <a:r>
              <a:rPr lang="nl-NL" sz="2000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nl-NL" sz="2000" dirty="0" smtClean="0">
                <a:solidFill>
                  <a:schemeClr val="accent3">
                    <a:lumMod val="50000"/>
                  </a:schemeClr>
                </a:solidFill>
              </a:rPr>
              <a:t>Netherlands.</a:t>
            </a:r>
          </a:p>
          <a:p>
            <a:endParaRPr lang="nl-NL" sz="2000" dirty="0">
              <a:solidFill>
                <a:schemeClr val="accent3">
                  <a:lumMod val="50000"/>
                </a:schemeClr>
              </a:solidFill>
            </a:endParaRPr>
          </a:p>
          <a:p>
            <a:r>
              <a:rPr lang="nl-NL" sz="2000" dirty="0" smtClean="0">
                <a:solidFill>
                  <a:schemeClr val="accent3">
                    <a:lumMod val="50000"/>
                  </a:schemeClr>
                </a:solidFill>
              </a:rPr>
              <a:t>3. </a:t>
            </a:r>
            <a:r>
              <a:rPr lang="nl-NL" sz="2000" dirty="0">
                <a:solidFill>
                  <a:schemeClr val="accent3">
                    <a:lumMod val="50000"/>
                  </a:schemeClr>
                </a:solidFill>
              </a:rPr>
              <a:t>45 </a:t>
            </a:r>
            <a:r>
              <a:rPr lang="nl-NL" sz="2000" dirty="0" err="1">
                <a:solidFill>
                  <a:schemeClr val="accent3">
                    <a:lumMod val="50000"/>
                  </a:schemeClr>
                </a:solidFill>
              </a:rPr>
              <a:t>hour</a:t>
            </a:r>
            <a:r>
              <a:rPr lang="nl-NL" sz="2000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nl-NL" sz="2000" dirty="0" err="1">
                <a:solidFill>
                  <a:schemeClr val="accent3">
                    <a:lumMod val="50000"/>
                  </a:schemeClr>
                </a:solidFill>
              </a:rPr>
              <a:t>work</a:t>
            </a:r>
            <a:r>
              <a:rPr lang="nl-NL" sz="2000" dirty="0">
                <a:solidFill>
                  <a:schemeClr val="accent3">
                    <a:lumMod val="50000"/>
                  </a:schemeClr>
                </a:solidFill>
              </a:rPr>
              <a:t> week </a:t>
            </a:r>
            <a:r>
              <a:rPr lang="nl-NL" sz="2000" dirty="0" err="1">
                <a:solidFill>
                  <a:schemeClr val="accent3">
                    <a:lumMod val="50000"/>
                  </a:schemeClr>
                </a:solidFill>
              </a:rPr>
              <a:t>and</a:t>
            </a:r>
            <a:r>
              <a:rPr lang="nl-NL" sz="2000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nl-NL" sz="2000" dirty="0" err="1">
                <a:solidFill>
                  <a:schemeClr val="accent3">
                    <a:lumMod val="50000"/>
                  </a:schemeClr>
                </a:solidFill>
              </a:rPr>
              <a:t>an</a:t>
            </a:r>
            <a:r>
              <a:rPr lang="nl-NL" sz="2000" dirty="0">
                <a:solidFill>
                  <a:schemeClr val="accent3">
                    <a:lumMod val="50000"/>
                  </a:schemeClr>
                </a:solidFill>
              </a:rPr>
              <a:t> 8 </a:t>
            </a:r>
            <a:r>
              <a:rPr lang="nl-NL" sz="2000" dirty="0" err="1">
                <a:solidFill>
                  <a:schemeClr val="accent3">
                    <a:lumMod val="50000"/>
                  </a:schemeClr>
                </a:solidFill>
              </a:rPr>
              <a:t>hour</a:t>
            </a:r>
            <a:r>
              <a:rPr lang="nl-NL" sz="2000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nl-NL" sz="2000" dirty="0" err="1">
                <a:solidFill>
                  <a:schemeClr val="accent3">
                    <a:lumMod val="50000"/>
                  </a:schemeClr>
                </a:solidFill>
              </a:rPr>
              <a:t>work</a:t>
            </a:r>
            <a:r>
              <a:rPr lang="nl-NL" sz="2000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nl-NL" sz="2000" dirty="0" err="1">
                <a:solidFill>
                  <a:schemeClr val="accent3">
                    <a:lumMod val="50000"/>
                  </a:schemeClr>
                </a:solidFill>
              </a:rPr>
              <a:t>day</a:t>
            </a:r>
            <a:r>
              <a:rPr lang="nl-NL" sz="2000" dirty="0">
                <a:solidFill>
                  <a:schemeClr val="accent3">
                    <a:lumMod val="50000"/>
                  </a:schemeClr>
                </a:solidFill>
              </a:rPr>
              <a:t>.</a:t>
            </a:r>
          </a:p>
          <a:p>
            <a:endParaRPr lang="en-GB" sz="2000" dirty="0" smtClean="0">
              <a:solidFill>
                <a:schemeClr val="accent3">
                  <a:lumMod val="50000"/>
                </a:schemeClr>
              </a:solidFill>
            </a:endParaRPr>
          </a:p>
          <a:p>
            <a:r>
              <a:rPr lang="en-GB" sz="2000" b="1" dirty="0" smtClean="0">
                <a:solidFill>
                  <a:schemeClr val="accent3">
                    <a:lumMod val="50000"/>
                  </a:schemeClr>
                </a:solidFill>
              </a:rPr>
              <a:t>Homework:</a:t>
            </a:r>
          </a:p>
          <a:p>
            <a:r>
              <a:rPr lang="en-GB" sz="2000" dirty="0" smtClean="0">
                <a:solidFill>
                  <a:schemeClr val="accent3">
                    <a:lumMod val="50000"/>
                  </a:schemeClr>
                </a:solidFill>
              </a:rPr>
              <a:t>Learn 4.5 </a:t>
            </a:r>
          </a:p>
          <a:p>
            <a:r>
              <a:rPr lang="en-GB" sz="2000" dirty="0" smtClean="0">
                <a:solidFill>
                  <a:schemeClr val="accent3">
                    <a:lumMod val="50000"/>
                  </a:schemeClr>
                </a:solidFill>
              </a:rPr>
              <a:t>make </a:t>
            </a:r>
            <a:r>
              <a:rPr lang="en-GB" sz="2000" dirty="0">
                <a:solidFill>
                  <a:schemeClr val="accent3">
                    <a:lumMod val="50000"/>
                  </a:schemeClr>
                </a:solidFill>
              </a:rPr>
              <a:t>questions 1 until 7</a:t>
            </a:r>
            <a:endParaRPr lang="nl-NL" sz="2000" dirty="0" smtClean="0">
              <a:solidFill>
                <a:schemeClr val="accent3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2962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 smtClean="0">
                <a:solidFill>
                  <a:schemeClr val="accent3">
                    <a:lumMod val="75000"/>
                  </a:schemeClr>
                </a:solidFill>
              </a:rPr>
              <a:t>Ending</a:t>
            </a:r>
            <a:endParaRPr lang="nl-NL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8" name="Tijdelijke aanduiding voor inhoud 2"/>
          <p:cNvSpPr>
            <a:spLocks noGrp="1"/>
          </p:cNvSpPr>
          <p:nvPr>
            <p:ph idx="1"/>
          </p:nvPr>
        </p:nvSpPr>
        <p:spPr>
          <a:xfrm>
            <a:off x="3125516" y="1964757"/>
            <a:ext cx="6084168" cy="1656184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nl-NL" sz="2400" b="1" dirty="0" err="1" smtClean="0">
                <a:solidFill>
                  <a:schemeClr val="accent3">
                    <a:lumMod val="50000"/>
                  </a:schemeClr>
                </a:solidFill>
              </a:rPr>
              <a:t>What</a:t>
            </a:r>
            <a:r>
              <a:rPr lang="nl-NL" sz="2400" b="1" dirty="0" smtClean="0">
                <a:solidFill>
                  <a:schemeClr val="accent3">
                    <a:lumMod val="50000"/>
                  </a:schemeClr>
                </a:solidFill>
              </a:rPr>
              <a:t> Sticks?</a:t>
            </a:r>
          </a:p>
          <a:p>
            <a:pPr>
              <a:buNone/>
            </a:pPr>
            <a:endParaRPr lang="nl-NL" sz="2400" b="1" dirty="0">
              <a:solidFill>
                <a:schemeClr val="accent3">
                  <a:lumMod val="50000"/>
                </a:schemeClr>
              </a:solidFill>
            </a:endParaRPr>
          </a:p>
          <a:p>
            <a:pPr>
              <a:buNone/>
            </a:pPr>
            <a:r>
              <a:rPr lang="nl-NL" sz="2400" b="1" dirty="0" smtClean="0">
                <a:solidFill>
                  <a:schemeClr val="accent3">
                    <a:lumMod val="50000"/>
                  </a:schemeClr>
                </a:solidFill>
              </a:rPr>
              <a:t>Next </a:t>
            </a:r>
            <a:r>
              <a:rPr lang="nl-NL" sz="2400" b="1" dirty="0">
                <a:solidFill>
                  <a:schemeClr val="accent3">
                    <a:lumMod val="50000"/>
                  </a:schemeClr>
                </a:solidFill>
              </a:rPr>
              <a:t>week: </a:t>
            </a:r>
            <a:r>
              <a:rPr lang="nl-NL" sz="2400" b="1" dirty="0" smtClean="0">
                <a:solidFill>
                  <a:schemeClr val="accent3">
                    <a:lumMod val="50000"/>
                  </a:schemeClr>
                </a:solidFill>
              </a:rPr>
              <a:t>The Rise of </a:t>
            </a:r>
            <a:r>
              <a:rPr lang="nl-NL" sz="2400" b="1" dirty="0" err="1" smtClean="0">
                <a:solidFill>
                  <a:schemeClr val="accent3">
                    <a:lumMod val="50000"/>
                  </a:schemeClr>
                </a:solidFill>
              </a:rPr>
              <a:t>Socialism</a:t>
            </a:r>
            <a:endParaRPr lang="nl-NL" sz="2400" dirty="0">
              <a:solidFill>
                <a:schemeClr val="accent3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4034" y="0"/>
            <a:ext cx="8229600" cy="1143000"/>
          </a:xfrm>
        </p:spPr>
        <p:txBody>
          <a:bodyPr/>
          <a:lstStyle/>
          <a:p>
            <a:pPr algn="l"/>
            <a:r>
              <a:rPr lang="nl-NL" dirty="0" err="1" smtClean="0">
                <a:solidFill>
                  <a:schemeClr val="bg1"/>
                </a:solidFill>
              </a:rPr>
              <a:t>Lesson</a:t>
            </a:r>
            <a:r>
              <a:rPr lang="nl-NL" dirty="0" smtClean="0">
                <a:solidFill>
                  <a:schemeClr val="bg1"/>
                </a:solidFill>
              </a:rPr>
              <a:t> Plan</a:t>
            </a:r>
            <a:endParaRPr lang="nl-NL" dirty="0">
              <a:solidFill>
                <a:schemeClr val="bg1"/>
              </a:solidFill>
            </a:endParaRPr>
          </a:p>
        </p:txBody>
      </p:sp>
      <p:sp>
        <p:nvSpPr>
          <p:cNvPr id="4" name="Tijdelijke aanduiding voor inhoud 2"/>
          <p:cNvSpPr txBox="1">
            <a:spLocks/>
          </p:cNvSpPr>
          <p:nvPr/>
        </p:nvSpPr>
        <p:spPr>
          <a:xfrm>
            <a:off x="32896" y="2060848"/>
            <a:ext cx="288032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nl-NL" dirty="0" err="1" smtClean="0">
                <a:solidFill>
                  <a:schemeClr val="bg1"/>
                </a:solidFill>
              </a:rPr>
              <a:t>Introduction</a:t>
            </a:r>
            <a:endParaRPr lang="nl-NL" dirty="0" smtClean="0">
              <a:solidFill>
                <a:schemeClr val="bg1"/>
              </a:solidFill>
            </a:endParaRP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nl-NL" b="1" i="1" dirty="0" err="1" smtClean="0">
                <a:solidFill>
                  <a:schemeClr val="bg1"/>
                </a:solidFill>
              </a:rPr>
              <a:t>Lesson</a:t>
            </a:r>
            <a:r>
              <a:rPr lang="nl-NL" b="1" i="1" dirty="0" smtClean="0">
                <a:solidFill>
                  <a:schemeClr val="bg1"/>
                </a:solidFill>
              </a:rPr>
              <a:t> </a:t>
            </a:r>
            <a:r>
              <a:rPr lang="nl-NL" b="1" i="1" dirty="0">
                <a:solidFill>
                  <a:schemeClr val="bg1"/>
                </a:solidFill>
              </a:rPr>
              <a:t>plan</a:t>
            </a: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nl-NL" dirty="0">
                <a:solidFill>
                  <a:schemeClr val="bg1"/>
                </a:solidFill>
              </a:rPr>
              <a:t>The </a:t>
            </a:r>
            <a:r>
              <a:rPr lang="nl-NL" dirty="0" err="1">
                <a:solidFill>
                  <a:schemeClr val="bg1"/>
                </a:solidFill>
              </a:rPr>
              <a:t>Question</a:t>
            </a:r>
            <a:endParaRPr lang="nl-NL" dirty="0">
              <a:solidFill>
                <a:schemeClr val="bg1"/>
              </a:solidFill>
            </a:endParaRP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nl-NL" dirty="0" err="1" smtClean="0">
                <a:solidFill>
                  <a:schemeClr val="bg1"/>
                </a:solidFill>
              </a:rPr>
              <a:t>Revolution</a:t>
            </a:r>
            <a:endParaRPr lang="nl-NL" dirty="0" smtClean="0">
              <a:solidFill>
                <a:schemeClr val="bg1"/>
              </a:solidFill>
            </a:endParaRP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nl-NL" dirty="0" err="1" smtClean="0">
                <a:solidFill>
                  <a:schemeClr val="bg1"/>
                </a:solidFill>
              </a:rPr>
              <a:t>Social</a:t>
            </a:r>
            <a:r>
              <a:rPr lang="nl-NL" dirty="0" smtClean="0">
                <a:solidFill>
                  <a:schemeClr val="bg1"/>
                </a:solidFill>
              </a:rPr>
              <a:t> Issue</a:t>
            </a: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nl-NL" dirty="0" err="1" smtClean="0">
                <a:solidFill>
                  <a:schemeClr val="bg1"/>
                </a:solidFill>
              </a:rPr>
              <a:t>Recap</a:t>
            </a:r>
            <a:r>
              <a:rPr lang="nl-NL" dirty="0" smtClean="0">
                <a:solidFill>
                  <a:schemeClr val="bg1"/>
                </a:solidFill>
              </a:rPr>
              <a:t> (</a:t>
            </a:r>
            <a:r>
              <a:rPr lang="nl-NL" dirty="0" err="1" smtClean="0">
                <a:solidFill>
                  <a:schemeClr val="bg1"/>
                </a:solidFill>
              </a:rPr>
              <a:t>notes</a:t>
            </a:r>
            <a:r>
              <a:rPr lang="nl-NL" dirty="0" smtClean="0">
                <a:solidFill>
                  <a:schemeClr val="bg1"/>
                </a:solidFill>
              </a:rPr>
              <a:t>)</a:t>
            </a: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nl-NL" dirty="0" err="1" smtClean="0">
                <a:solidFill>
                  <a:schemeClr val="bg1"/>
                </a:solidFill>
              </a:rPr>
              <a:t>Homework</a:t>
            </a:r>
            <a:endParaRPr lang="nl-NL" dirty="0">
              <a:solidFill>
                <a:schemeClr val="bg1"/>
              </a:solidFill>
            </a:endParaRP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nl-NL" dirty="0" err="1">
                <a:solidFill>
                  <a:schemeClr val="bg1"/>
                </a:solidFill>
              </a:rPr>
              <a:t>Ending</a:t>
            </a:r>
            <a:endParaRPr lang="nl-NL" dirty="0">
              <a:solidFill>
                <a:schemeClr val="bg1"/>
              </a:solidFill>
            </a:endParaRPr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44272" y="502922"/>
            <a:ext cx="3219450" cy="1743075"/>
          </a:xfrm>
          <a:prstGeom prst="rect">
            <a:avLst/>
          </a:prstGeom>
        </p:spPr>
      </p:pic>
      <p:sp>
        <p:nvSpPr>
          <p:cNvPr id="7" name="Tijdelijke aanduiding voor inhoud 2"/>
          <p:cNvSpPr txBox="1">
            <a:spLocks/>
          </p:cNvSpPr>
          <p:nvPr/>
        </p:nvSpPr>
        <p:spPr>
          <a:xfrm>
            <a:off x="2855640" y="1700808"/>
            <a:ext cx="7704856" cy="46805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l-NL" dirty="0" err="1">
                <a:solidFill>
                  <a:schemeClr val="accent3">
                    <a:lumMod val="50000"/>
                  </a:schemeClr>
                </a:solidFill>
              </a:rPr>
              <a:t>Welcome</a:t>
            </a:r>
            <a:r>
              <a:rPr lang="nl-NL" dirty="0">
                <a:solidFill>
                  <a:schemeClr val="accent3">
                    <a:lumMod val="50000"/>
                  </a:schemeClr>
                </a:solidFill>
              </a:rPr>
              <a:t> Magister</a:t>
            </a:r>
          </a:p>
          <a:p>
            <a:r>
              <a:rPr lang="nl-NL" b="1" i="1" dirty="0" err="1">
                <a:solidFill>
                  <a:schemeClr val="accent3">
                    <a:lumMod val="50000"/>
                  </a:schemeClr>
                </a:solidFill>
              </a:rPr>
              <a:t>Lesson</a:t>
            </a:r>
            <a:r>
              <a:rPr lang="nl-NL" b="1" i="1" dirty="0">
                <a:solidFill>
                  <a:schemeClr val="accent3">
                    <a:lumMod val="50000"/>
                  </a:schemeClr>
                </a:solidFill>
              </a:rPr>
              <a:t> plan</a:t>
            </a:r>
          </a:p>
          <a:p>
            <a:r>
              <a:rPr lang="nl-NL" dirty="0">
                <a:solidFill>
                  <a:schemeClr val="accent3">
                    <a:lumMod val="50000"/>
                  </a:schemeClr>
                </a:solidFill>
              </a:rPr>
              <a:t>The </a:t>
            </a:r>
            <a:r>
              <a:rPr lang="nl-NL" dirty="0" err="1">
                <a:solidFill>
                  <a:schemeClr val="accent3">
                    <a:lumMod val="50000"/>
                  </a:schemeClr>
                </a:solidFill>
              </a:rPr>
              <a:t>Question</a:t>
            </a:r>
            <a:r>
              <a:rPr lang="nl-NL" dirty="0">
                <a:solidFill>
                  <a:schemeClr val="accent3">
                    <a:lumMod val="50000"/>
                  </a:schemeClr>
                </a:solidFill>
              </a:rPr>
              <a:t> of </a:t>
            </a:r>
            <a:r>
              <a:rPr lang="nl-NL" dirty="0" err="1">
                <a:solidFill>
                  <a:schemeClr val="accent3">
                    <a:lumMod val="50000"/>
                  </a:schemeClr>
                </a:solidFill>
              </a:rPr>
              <a:t>today</a:t>
            </a:r>
            <a:endParaRPr lang="nl-NL" dirty="0">
              <a:solidFill>
                <a:schemeClr val="accent3">
                  <a:lumMod val="50000"/>
                </a:schemeClr>
              </a:solidFill>
            </a:endParaRPr>
          </a:p>
          <a:p>
            <a:r>
              <a:rPr lang="nl-NL" dirty="0" smtClean="0">
                <a:solidFill>
                  <a:schemeClr val="accent3">
                    <a:lumMod val="50000"/>
                  </a:schemeClr>
                </a:solidFill>
              </a:rPr>
              <a:t>Industrial </a:t>
            </a:r>
            <a:r>
              <a:rPr lang="nl-NL" dirty="0" err="1" smtClean="0">
                <a:solidFill>
                  <a:schemeClr val="accent3">
                    <a:lumMod val="50000"/>
                  </a:schemeClr>
                </a:solidFill>
              </a:rPr>
              <a:t>Revolution</a:t>
            </a:r>
            <a:r>
              <a:rPr lang="nl-NL" dirty="0" smtClean="0">
                <a:solidFill>
                  <a:schemeClr val="accent3">
                    <a:lumMod val="50000"/>
                  </a:schemeClr>
                </a:solidFill>
              </a:rPr>
              <a:t> in </a:t>
            </a:r>
            <a:r>
              <a:rPr lang="nl-NL" dirty="0" err="1" smtClean="0">
                <a:solidFill>
                  <a:schemeClr val="accent3">
                    <a:lumMod val="50000"/>
                  </a:schemeClr>
                </a:solidFill>
              </a:rPr>
              <a:t>the</a:t>
            </a:r>
            <a:r>
              <a:rPr lang="nl-NL" dirty="0" smtClean="0">
                <a:solidFill>
                  <a:schemeClr val="accent3">
                    <a:lumMod val="50000"/>
                  </a:schemeClr>
                </a:solidFill>
              </a:rPr>
              <a:t> Netherlands</a:t>
            </a:r>
          </a:p>
          <a:p>
            <a:r>
              <a:rPr lang="nl-NL" dirty="0" err="1" smtClean="0">
                <a:solidFill>
                  <a:schemeClr val="accent3">
                    <a:lumMod val="50000"/>
                  </a:schemeClr>
                </a:solidFill>
              </a:rPr>
              <a:t>Social</a:t>
            </a:r>
            <a:r>
              <a:rPr lang="nl-NL" dirty="0" smtClean="0">
                <a:solidFill>
                  <a:schemeClr val="accent3">
                    <a:lumMod val="50000"/>
                  </a:schemeClr>
                </a:solidFill>
              </a:rPr>
              <a:t> Issue</a:t>
            </a:r>
          </a:p>
          <a:p>
            <a:r>
              <a:rPr lang="nl-NL" dirty="0" err="1" smtClean="0">
                <a:solidFill>
                  <a:schemeClr val="accent3">
                    <a:lumMod val="50000"/>
                  </a:schemeClr>
                </a:solidFill>
              </a:rPr>
              <a:t>Recap</a:t>
            </a:r>
            <a:r>
              <a:rPr lang="nl-NL" dirty="0" smtClean="0">
                <a:solidFill>
                  <a:schemeClr val="accent3">
                    <a:lumMod val="50000"/>
                  </a:schemeClr>
                </a:solidFill>
              </a:rPr>
              <a:t> (</a:t>
            </a:r>
            <a:r>
              <a:rPr lang="nl-NL" dirty="0" err="1" smtClean="0">
                <a:solidFill>
                  <a:schemeClr val="accent3">
                    <a:lumMod val="50000"/>
                  </a:schemeClr>
                </a:solidFill>
              </a:rPr>
              <a:t>notes</a:t>
            </a:r>
            <a:r>
              <a:rPr lang="nl-NL" dirty="0" smtClean="0">
                <a:solidFill>
                  <a:schemeClr val="accent3">
                    <a:lumMod val="50000"/>
                  </a:schemeClr>
                </a:solidFill>
              </a:rPr>
              <a:t>)</a:t>
            </a:r>
          </a:p>
          <a:p>
            <a:r>
              <a:rPr lang="nl-NL" dirty="0" err="1" smtClean="0">
                <a:solidFill>
                  <a:schemeClr val="accent3">
                    <a:lumMod val="50000"/>
                  </a:schemeClr>
                </a:solidFill>
              </a:rPr>
              <a:t>Homework</a:t>
            </a:r>
            <a:endParaRPr lang="nl-NL" dirty="0">
              <a:solidFill>
                <a:schemeClr val="accent3">
                  <a:lumMod val="50000"/>
                </a:schemeClr>
              </a:solidFill>
            </a:endParaRPr>
          </a:p>
          <a:p>
            <a:r>
              <a:rPr lang="nl-NL" dirty="0" err="1">
                <a:solidFill>
                  <a:schemeClr val="accent3">
                    <a:lumMod val="50000"/>
                  </a:schemeClr>
                </a:solidFill>
              </a:rPr>
              <a:t>Ending</a:t>
            </a:r>
            <a:endParaRPr lang="nl-NL" dirty="0">
              <a:solidFill>
                <a:schemeClr val="accent3">
                  <a:lumMod val="50000"/>
                </a:schemeClr>
              </a:solidFill>
            </a:endParaRPr>
          </a:p>
          <a:p>
            <a:endParaRPr lang="nl-NL" dirty="0">
              <a:solidFill>
                <a:schemeClr val="accent3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1644" y="4489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nl-NL" sz="4000" dirty="0" err="1">
                <a:solidFill>
                  <a:schemeClr val="bg1"/>
                </a:solidFill>
              </a:rPr>
              <a:t>Lesson</a:t>
            </a:r>
            <a:r>
              <a:rPr lang="nl-NL" sz="4000" dirty="0">
                <a:solidFill>
                  <a:schemeClr val="bg1"/>
                </a:solidFill>
              </a:rPr>
              <a:t> Goals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2999656" y="2420888"/>
            <a:ext cx="8367360" cy="2016224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nl-NL" sz="2400" b="1" dirty="0">
                <a:solidFill>
                  <a:schemeClr val="accent3">
                    <a:lumMod val="50000"/>
                  </a:schemeClr>
                </a:solidFill>
              </a:rPr>
              <a:t>The </a:t>
            </a:r>
            <a:r>
              <a:rPr lang="nl-NL" sz="2400" b="1" dirty="0" err="1">
                <a:solidFill>
                  <a:schemeClr val="accent3">
                    <a:lumMod val="50000"/>
                  </a:schemeClr>
                </a:solidFill>
              </a:rPr>
              <a:t>question</a:t>
            </a:r>
            <a:r>
              <a:rPr lang="nl-NL" sz="2400" b="1" dirty="0">
                <a:solidFill>
                  <a:schemeClr val="accent3">
                    <a:lumMod val="50000"/>
                  </a:schemeClr>
                </a:solidFill>
              </a:rPr>
              <a:t> of </a:t>
            </a:r>
            <a:r>
              <a:rPr lang="nl-NL" sz="2400" b="1" dirty="0" err="1">
                <a:solidFill>
                  <a:schemeClr val="accent3">
                    <a:lumMod val="50000"/>
                  </a:schemeClr>
                </a:solidFill>
              </a:rPr>
              <a:t>today</a:t>
            </a:r>
            <a:r>
              <a:rPr lang="nl-NL" sz="2400" b="1" dirty="0">
                <a:solidFill>
                  <a:schemeClr val="accent3">
                    <a:lumMod val="50000"/>
                  </a:schemeClr>
                </a:solidFill>
              </a:rPr>
              <a:t> is:</a:t>
            </a:r>
          </a:p>
          <a:p>
            <a:r>
              <a:rPr lang="nl-NL" sz="2400" dirty="0" err="1" smtClean="0">
                <a:solidFill>
                  <a:schemeClr val="accent3">
                    <a:lumMod val="50000"/>
                  </a:schemeClr>
                </a:solidFill>
              </a:rPr>
              <a:t>Who</a:t>
            </a:r>
            <a:r>
              <a:rPr lang="nl-NL" sz="2400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nl-NL" sz="2400" dirty="0" err="1" smtClean="0">
                <a:solidFill>
                  <a:schemeClr val="accent3">
                    <a:lumMod val="50000"/>
                  </a:schemeClr>
                </a:solidFill>
              </a:rPr>
              <a:t>were</a:t>
            </a:r>
            <a:r>
              <a:rPr lang="nl-NL" sz="2400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nl-NL" sz="2400" dirty="0" err="1" smtClean="0">
                <a:solidFill>
                  <a:schemeClr val="accent3">
                    <a:lumMod val="50000"/>
                  </a:schemeClr>
                </a:solidFill>
              </a:rPr>
              <a:t>committed</a:t>
            </a:r>
            <a:r>
              <a:rPr lang="nl-NL" sz="2400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nl-NL" sz="2400" dirty="0" err="1" smtClean="0">
                <a:solidFill>
                  <a:schemeClr val="accent3">
                    <a:lumMod val="50000"/>
                  </a:schemeClr>
                </a:solidFill>
              </a:rPr>
              <a:t>to</a:t>
            </a:r>
            <a:r>
              <a:rPr lang="nl-NL" sz="2400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nl-NL" sz="2400" dirty="0" err="1" smtClean="0">
                <a:solidFill>
                  <a:schemeClr val="accent3">
                    <a:lumMod val="50000"/>
                  </a:schemeClr>
                </a:solidFill>
              </a:rPr>
              <a:t>improving</a:t>
            </a:r>
            <a:r>
              <a:rPr lang="nl-NL" sz="2400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nl-NL" sz="2400" dirty="0" err="1" smtClean="0">
                <a:solidFill>
                  <a:schemeClr val="accent3">
                    <a:lumMod val="50000"/>
                  </a:schemeClr>
                </a:solidFill>
              </a:rPr>
              <a:t>the</a:t>
            </a:r>
            <a:r>
              <a:rPr lang="nl-NL" sz="2400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nl-NL" sz="2400" dirty="0" err="1" smtClean="0">
                <a:solidFill>
                  <a:schemeClr val="accent3">
                    <a:lumMod val="50000"/>
                  </a:schemeClr>
                </a:solidFill>
              </a:rPr>
              <a:t>social</a:t>
            </a:r>
            <a:r>
              <a:rPr lang="nl-NL" sz="2400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nl-NL" sz="2400" dirty="0" err="1" smtClean="0">
                <a:solidFill>
                  <a:schemeClr val="accent3">
                    <a:lumMod val="50000"/>
                  </a:schemeClr>
                </a:solidFill>
              </a:rPr>
              <a:t>position</a:t>
            </a:r>
            <a:r>
              <a:rPr lang="nl-NL" sz="2400" dirty="0" smtClean="0">
                <a:solidFill>
                  <a:schemeClr val="accent3">
                    <a:lumMod val="50000"/>
                  </a:schemeClr>
                </a:solidFill>
              </a:rPr>
              <a:t> of </a:t>
            </a:r>
            <a:r>
              <a:rPr lang="nl-NL" sz="2400" dirty="0" err="1" smtClean="0">
                <a:solidFill>
                  <a:schemeClr val="accent3">
                    <a:lumMod val="50000"/>
                  </a:schemeClr>
                </a:solidFill>
              </a:rPr>
              <a:t>the</a:t>
            </a:r>
            <a:r>
              <a:rPr lang="nl-NL" sz="2400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nl-NL" sz="2400" dirty="0" err="1" smtClean="0">
                <a:solidFill>
                  <a:schemeClr val="accent3">
                    <a:lumMod val="50000"/>
                  </a:schemeClr>
                </a:solidFill>
              </a:rPr>
              <a:t>lower</a:t>
            </a:r>
            <a:r>
              <a:rPr lang="nl-NL" sz="2400" dirty="0" smtClean="0">
                <a:solidFill>
                  <a:schemeClr val="accent3">
                    <a:lumMod val="50000"/>
                  </a:schemeClr>
                </a:solidFill>
              </a:rPr>
              <a:t> class?</a:t>
            </a:r>
            <a:endParaRPr lang="nl-NL" sz="2400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94853" y="0"/>
            <a:ext cx="2097147" cy="1819275"/>
          </a:xfrm>
          <a:prstGeom prst="rect">
            <a:avLst/>
          </a:prstGeom>
        </p:spPr>
      </p:pic>
      <p:sp>
        <p:nvSpPr>
          <p:cNvPr id="7" name="Tijdelijke aanduiding voor inhoud 2"/>
          <p:cNvSpPr txBox="1">
            <a:spLocks/>
          </p:cNvSpPr>
          <p:nvPr/>
        </p:nvSpPr>
        <p:spPr>
          <a:xfrm>
            <a:off x="32896" y="2060848"/>
            <a:ext cx="288032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nl-NL" dirty="0" err="1" smtClean="0">
                <a:solidFill>
                  <a:schemeClr val="bg1"/>
                </a:solidFill>
              </a:rPr>
              <a:t>Introduction</a:t>
            </a:r>
            <a:endParaRPr lang="nl-NL" dirty="0" smtClean="0">
              <a:solidFill>
                <a:schemeClr val="bg1"/>
              </a:solidFill>
            </a:endParaRP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nl-NL" dirty="0" err="1" smtClean="0">
                <a:solidFill>
                  <a:schemeClr val="bg1"/>
                </a:solidFill>
              </a:rPr>
              <a:t>Lesson</a:t>
            </a:r>
            <a:r>
              <a:rPr lang="nl-NL" dirty="0" smtClean="0">
                <a:solidFill>
                  <a:schemeClr val="bg1"/>
                </a:solidFill>
              </a:rPr>
              <a:t> </a:t>
            </a:r>
            <a:r>
              <a:rPr lang="nl-NL" dirty="0">
                <a:solidFill>
                  <a:schemeClr val="bg1"/>
                </a:solidFill>
              </a:rPr>
              <a:t>plan</a:t>
            </a: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nl-NL" b="1" i="1" dirty="0">
                <a:solidFill>
                  <a:schemeClr val="bg1"/>
                </a:solidFill>
              </a:rPr>
              <a:t>The </a:t>
            </a:r>
            <a:r>
              <a:rPr lang="nl-NL" b="1" i="1" dirty="0" smtClean="0">
                <a:solidFill>
                  <a:schemeClr val="bg1"/>
                </a:solidFill>
              </a:rPr>
              <a:t>Question</a:t>
            </a:r>
            <a:endParaRPr lang="nl-NL" dirty="0" smtClean="0">
              <a:solidFill>
                <a:schemeClr val="bg1"/>
              </a:solidFill>
            </a:endParaRP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nl-NL" dirty="0" err="1" smtClean="0">
                <a:solidFill>
                  <a:schemeClr val="bg1"/>
                </a:solidFill>
              </a:rPr>
              <a:t>Revolution</a:t>
            </a:r>
            <a:endParaRPr lang="nl-NL" dirty="0" smtClean="0">
              <a:solidFill>
                <a:schemeClr val="bg1"/>
              </a:solidFill>
            </a:endParaRP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nl-NL" dirty="0" smtClean="0">
                <a:solidFill>
                  <a:schemeClr val="bg1"/>
                </a:solidFill>
              </a:rPr>
              <a:t>A </a:t>
            </a:r>
            <a:r>
              <a:rPr lang="nl-NL" dirty="0" err="1" smtClean="0">
                <a:solidFill>
                  <a:schemeClr val="bg1"/>
                </a:solidFill>
              </a:rPr>
              <a:t>mighy</a:t>
            </a:r>
            <a:r>
              <a:rPr lang="nl-NL" dirty="0" smtClean="0">
                <a:solidFill>
                  <a:schemeClr val="bg1"/>
                </a:solidFill>
              </a:rPr>
              <a:t> France</a:t>
            </a: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nl-NL" dirty="0" err="1" smtClean="0">
                <a:solidFill>
                  <a:schemeClr val="bg1"/>
                </a:solidFill>
              </a:rPr>
              <a:t>Recap</a:t>
            </a:r>
            <a:r>
              <a:rPr lang="nl-NL" dirty="0" smtClean="0">
                <a:solidFill>
                  <a:schemeClr val="bg1"/>
                </a:solidFill>
              </a:rPr>
              <a:t> (</a:t>
            </a:r>
            <a:r>
              <a:rPr lang="nl-NL" dirty="0" err="1" smtClean="0">
                <a:solidFill>
                  <a:schemeClr val="bg1"/>
                </a:solidFill>
              </a:rPr>
              <a:t>Notes</a:t>
            </a:r>
            <a:r>
              <a:rPr lang="nl-NL" dirty="0" smtClean="0">
                <a:solidFill>
                  <a:schemeClr val="bg1"/>
                </a:solidFill>
              </a:rPr>
              <a:t>)</a:t>
            </a: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nl-NL" dirty="0" err="1" smtClean="0">
                <a:solidFill>
                  <a:schemeClr val="bg1"/>
                </a:solidFill>
              </a:rPr>
              <a:t>Homework</a:t>
            </a:r>
            <a:endParaRPr lang="nl-NL" dirty="0">
              <a:solidFill>
                <a:schemeClr val="bg1"/>
              </a:solidFill>
            </a:endParaRP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nl-NL" dirty="0" err="1">
                <a:solidFill>
                  <a:schemeClr val="bg1"/>
                </a:solidFill>
              </a:rPr>
              <a:t>Ending</a:t>
            </a:r>
            <a:endParaRPr lang="nl-NL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1"/>
          <p:cNvSpPr txBox="1">
            <a:spLocks/>
          </p:cNvSpPr>
          <p:nvPr/>
        </p:nvSpPr>
        <p:spPr>
          <a:xfrm>
            <a:off x="2711624" y="476672"/>
            <a:ext cx="8784976" cy="86869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sz="4000" dirty="0" smtClean="0">
                <a:solidFill>
                  <a:schemeClr val="accent3">
                    <a:lumMod val="75000"/>
                  </a:schemeClr>
                </a:solidFill>
              </a:rPr>
              <a:t>Industrial </a:t>
            </a:r>
            <a:r>
              <a:rPr lang="nl-NL" sz="4000" dirty="0" err="1" smtClean="0">
                <a:solidFill>
                  <a:schemeClr val="accent3">
                    <a:lumMod val="75000"/>
                  </a:schemeClr>
                </a:solidFill>
              </a:rPr>
              <a:t>Revolution</a:t>
            </a:r>
            <a:r>
              <a:rPr lang="nl-NL" sz="4000" dirty="0" smtClean="0">
                <a:solidFill>
                  <a:schemeClr val="accent3">
                    <a:lumMod val="75000"/>
                  </a:schemeClr>
                </a:solidFill>
              </a:rPr>
              <a:t> in </a:t>
            </a:r>
            <a:r>
              <a:rPr lang="nl-NL" sz="4000" dirty="0" err="1" smtClean="0">
                <a:solidFill>
                  <a:schemeClr val="accent3">
                    <a:lumMod val="75000"/>
                  </a:schemeClr>
                </a:solidFill>
              </a:rPr>
              <a:t>the</a:t>
            </a:r>
            <a:r>
              <a:rPr lang="nl-NL" sz="4000" dirty="0" smtClean="0">
                <a:solidFill>
                  <a:schemeClr val="accent3">
                    <a:lumMod val="75000"/>
                  </a:schemeClr>
                </a:solidFill>
              </a:rPr>
              <a:t> Netherlands</a:t>
            </a:r>
            <a:endParaRPr lang="nl-NL" sz="4000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7" name="Tekstvak 6"/>
          <p:cNvSpPr txBox="1"/>
          <p:nvPr/>
        </p:nvSpPr>
        <p:spPr>
          <a:xfrm>
            <a:off x="2711624" y="1440045"/>
            <a:ext cx="948037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b="1" dirty="0" smtClean="0">
                <a:solidFill>
                  <a:schemeClr val="accent3">
                    <a:lumMod val="50000"/>
                  </a:schemeClr>
                </a:solidFill>
              </a:rPr>
              <a:t>The start of </a:t>
            </a:r>
            <a:r>
              <a:rPr lang="nl-NL" sz="2000" b="1" dirty="0" err="1" smtClean="0">
                <a:solidFill>
                  <a:schemeClr val="accent3">
                    <a:lumMod val="50000"/>
                  </a:schemeClr>
                </a:solidFill>
              </a:rPr>
              <a:t>the</a:t>
            </a:r>
            <a:r>
              <a:rPr lang="nl-NL" sz="2000" b="1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nl-NL" sz="2000" b="1" dirty="0" err="1" smtClean="0">
                <a:solidFill>
                  <a:schemeClr val="accent3">
                    <a:lumMod val="50000"/>
                  </a:schemeClr>
                </a:solidFill>
              </a:rPr>
              <a:t>industrialisation</a:t>
            </a:r>
            <a:r>
              <a:rPr lang="nl-NL" sz="2000" b="1" dirty="0" smtClean="0">
                <a:solidFill>
                  <a:schemeClr val="accent3">
                    <a:lumMod val="50000"/>
                  </a:schemeClr>
                </a:solidFill>
              </a:rPr>
              <a:t> in </a:t>
            </a:r>
            <a:r>
              <a:rPr lang="nl-NL" sz="2000" b="1" dirty="0" err="1" smtClean="0">
                <a:solidFill>
                  <a:schemeClr val="accent3">
                    <a:lumMod val="50000"/>
                  </a:schemeClr>
                </a:solidFill>
              </a:rPr>
              <a:t>the</a:t>
            </a:r>
            <a:r>
              <a:rPr lang="nl-NL" sz="2000" b="1" dirty="0" smtClean="0">
                <a:solidFill>
                  <a:schemeClr val="accent3">
                    <a:lumMod val="50000"/>
                  </a:schemeClr>
                </a:solidFill>
              </a:rPr>
              <a:t> Netherlands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000" dirty="0" smtClean="0">
                <a:solidFill>
                  <a:schemeClr val="accent3">
                    <a:lumMod val="50000"/>
                  </a:schemeClr>
                </a:solidFill>
              </a:rPr>
              <a:t>1850-1890 : </a:t>
            </a:r>
            <a:r>
              <a:rPr lang="nl-NL" sz="2000" dirty="0" err="1" smtClean="0">
                <a:solidFill>
                  <a:schemeClr val="accent3">
                    <a:lumMod val="50000"/>
                  </a:schemeClr>
                </a:solidFill>
              </a:rPr>
              <a:t>Mainly</a:t>
            </a:r>
            <a:r>
              <a:rPr lang="nl-NL" sz="2000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nl-NL" sz="2000" dirty="0" err="1" smtClean="0">
                <a:solidFill>
                  <a:schemeClr val="accent3">
                    <a:lumMod val="50000"/>
                  </a:schemeClr>
                </a:solidFill>
              </a:rPr>
              <a:t>Textile</a:t>
            </a:r>
            <a:r>
              <a:rPr lang="nl-NL" sz="2000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nl-NL" sz="2000" dirty="0" err="1" smtClean="0">
                <a:solidFill>
                  <a:schemeClr val="accent3">
                    <a:lumMod val="50000"/>
                  </a:schemeClr>
                </a:solidFill>
              </a:rPr>
              <a:t>and</a:t>
            </a:r>
            <a:r>
              <a:rPr lang="nl-NL" sz="2000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nl-NL" sz="2000" dirty="0" err="1" smtClean="0">
                <a:solidFill>
                  <a:schemeClr val="accent3">
                    <a:lumMod val="50000"/>
                  </a:schemeClr>
                </a:solidFill>
              </a:rPr>
              <a:t>Agriculture</a:t>
            </a:r>
            <a:r>
              <a:rPr lang="nl-NL" sz="2000" dirty="0" smtClean="0">
                <a:solidFill>
                  <a:schemeClr val="accent3">
                    <a:lumMod val="50000"/>
                  </a:schemeClr>
                </a:solidFill>
              </a:rPr>
              <a:t>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000" dirty="0" err="1" smtClean="0">
                <a:solidFill>
                  <a:schemeClr val="accent3">
                    <a:lumMod val="50000"/>
                  </a:schemeClr>
                </a:solidFill>
              </a:rPr>
              <a:t>From</a:t>
            </a:r>
            <a:r>
              <a:rPr lang="nl-NL" sz="2000" dirty="0" smtClean="0">
                <a:solidFill>
                  <a:schemeClr val="accent3">
                    <a:lumMod val="50000"/>
                  </a:schemeClr>
                </a:solidFill>
              </a:rPr>
              <a:t> 1890 </a:t>
            </a:r>
            <a:r>
              <a:rPr lang="nl-NL" sz="2000" dirty="0" err="1" smtClean="0">
                <a:solidFill>
                  <a:schemeClr val="accent3">
                    <a:lumMod val="50000"/>
                  </a:schemeClr>
                </a:solidFill>
              </a:rPr>
              <a:t>the</a:t>
            </a:r>
            <a:r>
              <a:rPr lang="nl-NL" sz="2000" dirty="0" smtClean="0">
                <a:solidFill>
                  <a:schemeClr val="accent3">
                    <a:lumMod val="50000"/>
                  </a:schemeClr>
                </a:solidFill>
              </a:rPr>
              <a:t> Heavy </a:t>
            </a:r>
            <a:r>
              <a:rPr lang="nl-NL" sz="2000" dirty="0" err="1" smtClean="0">
                <a:solidFill>
                  <a:schemeClr val="accent3">
                    <a:lumMod val="50000"/>
                  </a:schemeClr>
                </a:solidFill>
              </a:rPr>
              <a:t>industry</a:t>
            </a:r>
            <a:r>
              <a:rPr lang="nl-NL" sz="2000" dirty="0" smtClean="0">
                <a:solidFill>
                  <a:schemeClr val="accent3">
                    <a:lumMod val="50000"/>
                  </a:schemeClr>
                </a:solidFill>
              </a:rPr>
              <a:t> starts </a:t>
            </a:r>
            <a:r>
              <a:rPr lang="nl-NL" sz="2000" dirty="0" err="1" smtClean="0">
                <a:solidFill>
                  <a:schemeClr val="accent3">
                    <a:lumMod val="50000"/>
                  </a:schemeClr>
                </a:solidFill>
              </a:rPr>
              <a:t>to</a:t>
            </a:r>
            <a:r>
              <a:rPr lang="nl-NL" sz="2000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nl-NL" sz="2000" dirty="0" err="1" smtClean="0">
                <a:solidFill>
                  <a:schemeClr val="accent3">
                    <a:lumMod val="50000"/>
                  </a:schemeClr>
                </a:solidFill>
              </a:rPr>
              <a:t>develop</a:t>
            </a:r>
            <a:r>
              <a:rPr lang="nl-NL" sz="2000" dirty="0" smtClean="0">
                <a:solidFill>
                  <a:schemeClr val="accent3">
                    <a:lumMod val="50000"/>
                  </a:schemeClr>
                </a:solidFill>
              </a:rPr>
              <a:t>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000" dirty="0" smtClean="0">
                <a:solidFill>
                  <a:schemeClr val="accent3">
                    <a:lumMod val="50000"/>
                  </a:schemeClr>
                </a:solidFill>
              </a:rPr>
              <a:t>Construction of </a:t>
            </a:r>
            <a:r>
              <a:rPr lang="nl-NL" sz="2000" dirty="0" err="1" smtClean="0">
                <a:solidFill>
                  <a:schemeClr val="accent3">
                    <a:lumMod val="50000"/>
                  </a:schemeClr>
                </a:solidFill>
              </a:rPr>
              <a:t>waterways</a:t>
            </a:r>
            <a:r>
              <a:rPr lang="nl-NL" sz="2000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nl-NL" sz="2000" dirty="0" err="1" smtClean="0">
                <a:solidFill>
                  <a:schemeClr val="accent3">
                    <a:lumMod val="50000"/>
                  </a:schemeClr>
                </a:solidFill>
              </a:rPr>
              <a:t>improve</a:t>
            </a:r>
            <a:r>
              <a:rPr lang="nl-NL" sz="2000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nl-NL" sz="2000" dirty="0" err="1" smtClean="0">
                <a:solidFill>
                  <a:schemeClr val="accent3">
                    <a:lumMod val="50000"/>
                  </a:schemeClr>
                </a:solidFill>
              </a:rPr>
              <a:t>trade</a:t>
            </a:r>
            <a:r>
              <a:rPr lang="nl-NL" sz="2000" dirty="0" smtClean="0">
                <a:solidFill>
                  <a:schemeClr val="accent3">
                    <a:lumMod val="50000"/>
                  </a:schemeClr>
                </a:solidFill>
              </a:rPr>
              <a:t> in </a:t>
            </a:r>
            <a:r>
              <a:rPr lang="nl-NL" sz="2000" dirty="0" err="1" smtClean="0">
                <a:solidFill>
                  <a:schemeClr val="accent3">
                    <a:lumMod val="50000"/>
                  </a:schemeClr>
                </a:solidFill>
              </a:rPr>
              <a:t>harbor</a:t>
            </a:r>
            <a:r>
              <a:rPr lang="nl-NL" sz="2000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nl-NL" sz="2000" dirty="0" err="1" smtClean="0">
                <a:solidFill>
                  <a:schemeClr val="accent3">
                    <a:lumMod val="50000"/>
                  </a:schemeClr>
                </a:solidFill>
              </a:rPr>
              <a:t>cities</a:t>
            </a:r>
            <a:r>
              <a:rPr lang="nl-NL" sz="2000" dirty="0" smtClean="0">
                <a:solidFill>
                  <a:schemeClr val="accent3">
                    <a:lumMod val="50000"/>
                  </a:schemeClr>
                </a:solidFill>
              </a:rPr>
              <a:t> like Rotterdam;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000" dirty="0" smtClean="0">
                <a:solidFill>
                  <a:schemeClr val="accent3">
                    <a:lumMod val="50000"/>
                  </a:schemeClr>
                </a:solidFill>
              </a:rPr>
              <a:t>Construction of </a:t>
            </a:r>
            <a:r>
              <a:rPr lang="nl-NL" sz="2000" dirty="0" err="1" smtClean="0">
                <a:solidFill>
                  <a:schemeClr val="accent3">
                    <a:lumMod val="50000"/>
                  </a:schemeClr>
                </a:solidFill>
              </a:rPr>
              <a:t>railways</a:t>
            </a:r>
            <a:r>
              <a:rPr lang="nl-NL" sz="2000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nl-NL" sz="2000" dirty="0" err="1" smtClean="0">
                <a:solidFill>
                  <a:schemeClr val="accent3">
                    <a:lumMod val="50000"/>
                  </a:schemeClr>
                </a:solidFill>
              </a:rPr>
              <a:t>stimulated</a:t>
            </a:r>
            <a:r>
              <a:rPr lang="nl-NL" sz="2000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nl-NL" sz="2000" dirty="0" err="1" smtClean="0">
                <a:solidFill>
                  <a:schemeClr val="accent3">
                    <a:lumMod val="50000"/>
                  </a:schemeClr>
                </a:solidFill>
              </a:rPr>
              <a:t>trade</a:t>
            </a:r>
            <a:r>
              <a:rPr lang="nl-NL" sz="2000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nl-NL" sz="2000" dirty="0" err="1" smtClean="0">
                <a:solidFill>
                  <a:schemeClr val="accent3">
                    <a:lumMod val="50000"/>
                  </a:schemeClr>
                </a:solidFill>
              </a:rPr>
              <a:t>with</a:t>
            </a:r>
            <a:r>
              <a:rPr lang="nl-NL" sz="2000" dirty="0" smtClean="0">
                <a:solidFill>
                  <a:schemeClr val="accent3">
                    <a:lumMod val="50000"/>
                  </a:schemeClr>
                </a:solidFill>
              </a:rPr>
              <a:t> Germany;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000" dirty="0" err="1" smtClean="0">
                <a:solidFill>
                  <a:schemeClr val="accent3">
                    <a:lumMod val="50000"/>
                  </a:schemeClr>
                </a:solidFill>
              </a:rPr>
              <a:t>Coal</a:t>
            </a:r>
            <a:r>
              <a:rPr lang="nl-NL" sz="2000" dirty="0" smtClean="0">
                <a:solidFill>
                  <a:schemeClr val="accent3">
                    <a:lumMod val="50000"/>
                  </a:schemeClr>
                </a:solidFill>
              </a:rPr>
              <a:t> mines in Limburg </a:t>
            </a:r>
            <a:r>
              <a:rPr lang="nl-NL" sz="2000" dirty="0" err="1" smtClean="0">
                <a:solidFill>
                  <a:schemeClr val="accent3">
                    <a:lumMod val="50000"/>
                  </a:schemeClr>
                </a:solidFill>
              </a:rPr>
              <a:t>stimulated</a:t>
            </a:r>
            <a:r>
              <a:rPr lang="nl-NL" sz="2000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nl-NL" sz="2000" dirty="0" err="1" smtClean="0">
                <a:solidFill>
                  <a:schemeClr val="accent3">
                    <a:lumMod val="50000"/>
                  </a:schemeClr>
                </a:solidFill>
              </a:rPr>
              <a:t>the</a:t>
            </a:r>
            <a:r>
              <a:rPr lang="nl-NL" sz="2000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nl-NL" sz="2000" dirty="0" err="1" smtClean="0">
                <a:solidFill>
                  <a:schemeClr val="accent3">
                    <a:lumMod val="50000"/>
                  </a:schemeClr>
                </a:solidFill>
              </a:rPr>
              <a:t>industry</a:t>
            </a:r>
            <a:r>
              <a:rPr lang="nl-NL" sz="2000" dirty="0" smtClean="0">
                <a:solidFill>
                  <a:schemeClr val="accent3">
                    <a:lumMod val="50000"/>
                  </a:schemeClr>
                </a:solidFill>
              </a:rPr>
              <a:t> even more;</a:t>
            </a:r>
          </a:p>
        </p:txBody>
      </p:sp>
      <p:sp>
        <p:nvSpPr>
          <p:cNvPr id="9" name="Tijdelijke aanduiding voor inhoud 2"/>
          <p:cNvSpPr txBox="1">
            <a:spLocks/>
          </p:cNvSpPr>
          <p:nvPr/>
        </p:nvSpPr>
        <p:spPr>
          <a:xfrm>
            <a:off x="32896" y="2060848"/>
            <a:ext cx="288032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nl-NL" dirty="0" err="1" smtClean="0">
                <a:solidFill>
                  <a:schemeClr val="bg1"/>
                </a:solidFill>
              </a:rPr>
              <a:t>Introduction</a:t>
            </a:r>
            <a:endParaRPr lang="nl-NL" dirty="0" smtClean="0">
              <a:solidFill>
                <a:schemeClr val="bg1"/>
              </a:solidFill>
            </a:endParaRP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nl-NL" dirty="0" err="1" smtClean="0">
                <a:solidFill>
                  <a:schemeClr val="bg1"/>
                </a:solidFill>
              </a:rPr>
              <a:t>Lesson</a:t>
            </a:r>
            <a:r>
              <a:rPr lang="nl-NL" dirty="0" smtClean="0">
                <a:solidFill>
                  <a:schemeClr val="bg1"/>
                </a:solidFill>
              </a:rPr>
              <a:t> </a:t>
            </a:r>
            <a:r>
              <a:rPr lang="nl-NL" dirty="0">
                <a:solidFill>
                  <a:schemeClr val="bg1"/>
                </a:solidFill>
              </a:rPr>
              <a:t>plan</a:t>
            </a: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nl-NL" dirty="0">
                <a:solidFill>
                  <a:schemeClr val="bg1"/>
                </a:solidFill>
              </a:rPr>
              <a:t>The </a:t>
            </a:r>
            <a:r>
              <a:rPr lang="nl-NL" dirty="0" smtClean="0">
                <a:solidFill>
                  <a:schemeClr val="bg1"/>
                </a:solidFill>
              </a:rPr>
              <a:t>Question</a:t>
            </a: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nl-NL" b="1" i="1" dirty="0" err="1" smtClean="0">
                <a:solidFill>
                  <a:schemeClr val="bg1"/>
                </a:solidFill>
              </a:rPr>
              <a:t>Revolution</a:t>
            </a:r>
            <a:endParaRPr lang="nl-NL" b="1" i="1" dirty="0" smtClean="0">
              <a:solidFill>
                <a:schemeClr val="bg1"/>
              </a:solidFill>
            </a:endParaRP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nl-NL" dirty="0" err="1" smtClean="0">
                <a:solidFill>
                  <a:schemeClr val="bg1"/>
                </a:solidFill>
              </a:rPr>
              <a:t>Social</a:t>
            </a:r>
            <a:r>
              <a:rPr lang="nl-NL" dirty="0" smtClean="0">
                <a:solidFill>
                  <a:schemeClr val="bg1"/>
                </a:solidFill>
              </a:rPr>
              <a:t> Issue</a:t>
            </a: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nl-NL" dirty="0" err="1" smtClean="0">
                <a:solidFill>
                  <a:schemeClr val="bg1"/>
                </a:solidFill>
              </a:rPr>
              <a:t>Recap</a:t>
            </a:r>
            <a:r>
              <a:rPr lang="nl-NL" dirty="0" smtClean="0">
                <a:solidFill>
                  <a:schemeClr val="bg1"/>
                </a:solidFill>
              </a:rPr>
              <a:t> (</a:t>
            </a:r>
            <a:r>
              <a:rPr lang="nl-NL" dirty="0" err="1" smtClean="0">
                <a:solidFill>
                  <a:schemeClr val="bg1"/>
                </a:solidFill>
              </a:rPr>
              <a:t>Notes</a:t>
            </a:r>
            <a:r>
              <a:rPr lang="nl-NL" dirty="0" smtClean="0">
                <a:solidFill>
                  <a:schemeClr val="bg1"/>
                </a:solidFill>
              </a:rPr>
              <a:t>)</a:t>
            </a: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nl-NL" dirty="0" err="1" smtClean="0">
                <a:solidFill>
                  <a:schemeClr val="bg1"/>
                </a:solidFill>
              </a:rPr>
              <a:t>Homework</a:t>
            </a:r>
            <a:endParaRPr lang="nl-NL" dirty="0">
              <a:solidFill>
                <a:schemeClr val="bg1"/>
              </a:solidFill>
            </a:endParaRP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nl-NL" dirty="0" err="1">
                <a:solidFill>
                  <a:schemeClr val="bg1"/>
                </a:solidFill>
              </a:rPr>
              <a:t>Ending</a:t>
            </a:r>
            <a:endParaRPr lang="nl-NL" dirty="0">
              <a:solidFill>
                <a:schemeClr val="bg1"/>
              </a:solidFill>
            </a:endParaRPr>
          </a:p>
        </p:txBody>
      </p:sp>
      <p:pic>
        <p:nvPicPr>
          <p:cNvPr id="2" name="Picture 2" descr="Afbeeldingsresultaat voor nieuwe waterweg kaar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1624" y="3429000"/>
            <a:ext cx="409575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4" descr="http://energievoorziening.funnymedia.nl/hsl%20lijnen%20in%20europa/650px-High_Speed_Railroad_Map_Europe_2009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5960" y="1916832"/>
            <a:ext cx="6191250" cy="4543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185422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1"/>
          <p:cNvSpPr txBox="1">
            <a:spLocks/>
          </p:cNvSpPr>
          <p:nvPr/>
        </p:nvSpPr>
        <p:spPr>
          <a:xfrm>
            <a:off x="2711624" y="116632"/>
            <a:ext cx="9001000" cy="15121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sz="4000" dirty="0" err="1" smtClean="0">
                <a:solidFill>
                  <a:schemeClr val="accent3">
                    <a:lumMod val="75000"/>
                  </a:schemeClr>
                </a:solidFill>
              </a:rPr>
              <a:t>Social</a:t>
            </a:r>
            <a:r>
              <a:rPr lang="nl-NL" sz="4000" dirty="0" smtClean="0">
                <a:solidFill>
                  <a:schemeClr val="accent3">
                    <a:lumMod val="75000"/>
                  </a:schemeClr>
                </a:solidFill>
              </a:rPr>
              <a:t> Issue</a:t>
            </a:r>
            <a:endParaRPr lang="nl-NL" sz="4000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9" name="Tijdelijke aanduiding voor inhoud 2"/>
          <p:cNvSpPr txBox="1">
            <a:spLocks/>
          </p:cNvSpPr>
          <p:nvPr/>
        </p:nvSpPr>
        <p:spPr>
          <a:xfrm>
            <a:off x="32896" y="2060848"/>
            <a:ext cx="288032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nl-NL" dirty="0" err="1" smtClean="0">
                <a:solidFill>
                  <a:schemeClr val="bg1"/>
                </a:solidFill>
              </a:rPr>
              <a:t>Introduction</a:t>
            </a:r>
            <a:endParaRPr lang="nl-NL" dirty="0" smtClean="0">
              <a:solidFill>
                <a:schemeClr val="bg1"/>
              </a:solidFill>
            </a:endParaRP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nl-NL" dirty="0" err="1" smtClean="0">
                <a:solidFill>
                  <a:schemeClr val="bg1"/>
                </a:solidFill>
              </a:rPr>
              <a:t>Lesson</a:t>
            </a:r>
            <a:r>
              <a:rPr lang="nl-NL" dirty="0" smtClean="0">
                <a:solidFill>
                  <a:schemeClr val="bg1"/>
                </a:solidFill>
              </a:rPr>
              <a:t> </a:t>
            </a:r>
            <a:r>
              <a:rPr lang="nl-NL" dirty="0">
                <a:solidFill>
                  <a:schemeClr val="bg1"/>
                </a:solidFill>
              </a:rPr>
              <a:t>plan</a:t>
            </a: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nl-NL" dirty="0">
                <a:solidFill>
                  <a:schemeClr val="bg1"/>
                </a:solidFill>
              </a:rPr>
              <a:t>The </a:t>
            </a:r>
            <a:r>
              <a:rPr lang="nl-NL" dirty="0" err="1">
                <a:solidFill>
                  <a:schemeClr val="bg1"/>
                </a:solidFill>
              </a:rPr>
              <a:t>Question</a:t>
            </a:r>
            <a:endParaRPr lang="nl-NL" dirty="0">
              <a:solidFill>
                <a:schemeClr val="bg1"/>
              </a:solidFill>
            </a:endParaRP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nl-NL" dirty="0" err="1" smtClean="0">
                <a:solidFill>
                  <a:schemeClr val="bg1"/>
                </a:solidFill>
              </a:rPr>
              <a:t>Revolution</a:t>
            </a:r>
            <a:endParaRPr lang="nl-NL" dirty="0" smtClean="0">
              <a:solidFill>
                <a:schemeClr val="bg1"/>
              </a:solidFill>
            </a:endParaRP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nl-NL" b="1" i="1" dirty="0" err="1" smtClean="0">
                <a:solidFill>
                  <a:schemeClr val="bg1"/>
                </a:solidFill>
              </a:rPr>
              <a:t>Social</a:t>
            </a:r>
            <a:r>
              <a:rPr lang="nl-NL" b="1" i="1" dirty="0" smtClean="0">
                <a:solidFill>
                  <a:schemeClr val="bg1"/>
                </a:solidFill>
              </a:rPr>
              <a:t> Issue</a:t>
            </a: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nl-NL" dirty="0" err="1" smtClean="0">
                <a:solidFill>
                  <a:schemeClr val="bg1"/>
                </a:solidFill>
              </a:rPr>
              <a:t>Recap</a:t>
            </a:r>
            <a:r>
              <a:rPr lang="nl-NL" dirty="0" smtClean="0">
                <a:solidFill>
                  <a:schemeClr val="bg1"/>
                </a:solidFill>
              </a:rPr>
              <a:t> (</a:t>
            </a:r>
            <a:r>
              <a:rPr lang="nl-NL" dirty="0" err="1" smtClean="0">
                <a:solidFill>
                  <a:schemeClr val="bg1"/>
                </a:solidFill>
              </a:rPr>
              <a:t>Notes</a:t>
            </a:r>
            <a:r>
              <a:rPr lang="nl-NL" dirty="0" smtClean="0">
                <a:solidFill>
                  <a:schemeClr val="bg1"/>
                </a:solidFill>
              </a:rPr>
              <a:t>)</a:t>
            </a: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nl-NL" dirty="0" err="1" smtClean="0">
                <a:solidFill>
                  <a:schemeClr val="bg1"/>
                </a:solidFill>
              </a:rPr>
              <a:t>Homework</a:t>
            </a:r>
            <a:endParaRPr lang="nl-NL" dirty="0">
              <a:solidFill>
                <a:schemeClr val="bg1"/>
              </a:solidFill>
            </a:endParaRP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nl-NL" dirty="0" err="1">
                <a:solidFill>
                  <a:schemeClr val="bg1"/>
                </a:solidFill>
              </a:rPr>
              <a:t>Ending</a:t>
            </a:r>
            <a:endParaRPr lang="nl-NL" dirty="0">
              <a:solidFill>
                <a:schemeClr val="bg1"/>
              </a:solidFill>
            </a:endParaRPr>
          </a:p>
        </p:txBody>
      </p:sp>
      <p:sp>
        <p:nvSpPr>
          <p:cNvPr id="6" name="Tekstvak 5"/>
          <p:cNvSpPr txBox="1"/>
          <p:nvPr/>
        </p:nvSpPr>
        <p:spPr>
          <a:xfrm>
            <a:off x="2903199" y="1616513"/>
            <a:ext cx="916946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b="1" dirty="0" err="1" smtClean="0">
                <a:solidFill>
                  <a:schemeClr val="accent3">
                    <a:lumMod val="50000"/>
                  </a:schemeClr>
                </a:solidFill>
              </a:rPr>
              <a:t>Socialism</a:t>
            </a:r>
            <a:r>
              <a:rPr lang="nl-NL" sz="2000" b="1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nl-NL" sz="2000" b="1" dirty="0" err="1" smtClean="0">
                <a:solidFill>
                  <a:schemeClr val="accent3">
                    <a:lumMod val="50000"/>
                  </a:schemeClr>
                </a:solidFill>
              </a:rPr>
              <a:t>vs</a:t>
            </a:r>
            <a:r>
              <a:rPr lang="nl-NL" sz="2000" b="1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nl-NL" sz="2000" b="1" dirty="0" err="1" smtClean="0">
                <a:solidFill>
                  <a:schemeClr val="accent3">
                    <a:lumMod val="50000"/>
                  </a:schemeClr>
                </a:solidFill>
              </a:rPr>
              <a:t>Capitalism</a:t>
            </a:r>
            <a:endParaRPr lang="nl-NL" sz="2000" b="1" dirty="0" smtClean="0">
              <a:solidFill>
                <a:schemeClr val="accent3">
                  <a:lumMod val="50000"/>
                </a:schemeClr>
              </a:solidFill>
            </a:endParaRPr>
          </a:p>
          <a:p>
            <a:r>
              <a:rPr lang="nl-NL" sz="2000" dirty="0" smtClean="0">
                <a:solidFill>
                  <a:schemeClr val="accent3">
                    <a:lumMod val="50000"/>
                  </a:schemeClr>
                </a:solidFill>
              </a:rPr>
              <a:t>Trade </a:t>
            </a:r>
            <a:r>
              <a:rPr lang="nl-NL" sz="2000" dirty="0" err="1" smtClean="0">
                <a:solidFill>
                  <a:schemeClr val="accent3">
                    <a:lumMod val="50000"/>
                  </a:schemeClr>
                </a:solidFill>
              </a:rPr>
              <a:t>grew</a:t>
            </a:r>
            <a:r>
              <a:rPr lang="nl-NL" sz="2000" dirty="0" smtClean="0">
                <a:solidFill>
                  <a:schemeClr val="accent3">
                    <a:lumMod val="50000"/>
                  </a:schemeClr>
                </a:solidFill>
              </a:rPr>
              <a:t>, </a:t>
            </a:r>
            <a:r>
              <a:rPr lang="nl-NL" sz="2000" dirty="0" err="1" smtClean="0">
                <a:solidFill>
                  <a:schemeClr val="accent3">
                    <a:lumMod val="50000"/>
                  </a:schemeClr>
                </a:solidFill>
              </a:rPr>
              <a:t>profits</a:t>
            </a:r>
            <a:r>
              <a:rPr lang="nl-NL" sz="2000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nl-NL" sz="2000" dirty="0" err="1" smtClean="0">
                <a:solidFill>
                  <a:schemeClr val="accent3">
                    <a:lumMod val="50000"/>
                  </a:schemeClr>
                </a:solidFill>
              </a:rPr>
              <a:t>grew</a:t>
            </a:r>
            <a:r>
              <a:rPr lang="nl-NL" sz="2000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nl-NL" sz="2000" dirty="0" err="1" smtClean="0">
                <a:solidFill>
                  <a:schemeClr val="accent3">
                    <a:lumMod val="50000"/>
                  </a:schemeClr>
                </a:solidFill>
              </a:rPr>
              <a:t>however</a:t>
            </a:r>
            <a:r>
              <a:rPr lang="nl-NL" sz="2000" dirty="0" smtClean="0">
                <a:solidFill>
                  <a:schemeClr val="accent3">
                    <a:lumMod val="50000"/>
                  </a:schemeClr>
                </a:solidFill>
              </a:rPr>
              <a:t>….</a:t>
            </a:r>
            <a:endParaRPr lang="nl-NL" sz="2000" dirty="0">
              <a:solidFill>
                <a:schemeClr val="accent3">
                  <a:lumMod val="50000"/>
                </a:schemeClr>
              </a:solidFill>
            </a:endParaRPr>
          </a:p>
          <a:p>
            <a:endParaRPr lang="nl-NL" sz="2000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3074" name="Picture 2" descr="https://upload.wikimedia.org/wikipedia/commons/thumb/3/35/Adolf_Friedrich_Erdmann_von_Menzel_021.jpg/1920px-Adolf_Friedrich_Erdmann_von_Menzel_02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1106" y="2578264"/>
            <a:ext cx="6435214" cy="40220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s://upload.wikimedia.org/wikipedia/commons/thumb/9/9a/Child_laborer.jpg/1280px-Child_laborer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8415" y="2391869"/>
            <a:ext cx="5766115" cy="4261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986355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1"/>
          <p:cNvSpPr txBox="1">
            <a:spLocks/>
          </p:cNvSpPr>
          <p:nvPr/>
        </p:nvSpPr>
        <p:spPr>
          <a:xfrm>
            <a:off x="2711624" y="-130149"/>
            <a:ext cx="9001000" cy="15121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sz="4000" dirty="0" err="1" smtClean="0">
                <a:solidFill>
                  <a:schemeClr val="accent3">
                    <a:lumMod val="75000"/>
                  </a:schemeClr>
                </a:solidFill>
              </a:rPr>
              <a:t>Social</a:t>
            </a:r>
            <a:r>
              <a:rPr lang="nl-NL" sz="4000" dirty="0" smtClean="0">
                <a:solidFill>
                  <a:schemeClr val="accent3">
                    <a:lumMod val="75000"/>
                  </a:schemeClr>
                </a:solidFill>
              </a:rPr>
              <a:t> Issue</a:t>
            </a:r>
            <a:endParaRPr lang="nl-NL" sz="4000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9" name="Tijdelijke aanduiding voor inhoud 2"/>
          <p:cNvSpPr txBox="1">
            <a:spLocks/>
          </p:cNvSpPr>
          <p:nvPr/>
        </p:nvSpPr>
        <p:spPr>
          <a:xfrm>
            <a:off x="32896" y="2060848"/>
            <a:ext cx="288032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nl-NL" dirty="0" err="1" smtClean="0">
                <a:solidFill>
                  <a:schemeClr val="bg1"/>
                </a:solidFill>
              </a:rPr>
              <a:t>Introduction</a:t>
            </a:r>
            <a:endParaRPr lang="nl-NL" dirty="0" smtClean="0">
              <a:solidFill>
                <a:schemeClr val="bg1"/>
              </a:solidFill>
            </a:endParaRP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nl-NL" dirty="0" err="1" smtClean="0">
                <a:solidFill>
                  <a:schemeClr val="bg1"/>
                </a:solidFill>
              </a:rPr>
              <a:t>Lesson</a:t>
            </a:r>
            <a:r>
              <a:rPr lang="nl-NL" dirty="0" smtClean="0">
                <a:solidFill>
                  <a:schemeClr val="bg1"/>
                </a:solidFill>
              </a:rPr>
              <a:t> </a:t>
            </a:r>
            <a:r>
              <a:rPr lang="nl-NL" dirty="0">
                <a:solidFill>
                  <a:schemeClr val="bg1"/>
                </a:solidFill>
              </a:rPr>
              <a:t>plan</a:t>
            </a: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nl-NL" dirty="0">
                <a:solidFill>
                  <a:schemeClr val="bg1"/>
                </a:solidFill>
              </a:rPr>
              <a:t>The </a:t>
            </a:r>
            <a:r>
              <a:rPr lang="nl-NL" dirty="0" err="1">
                <a:solidFill>
                  <a:schemeClr val="bg1"/>
                </a:solidFill>
              </a:rPr>
              <a:t>Question</a:t>
            </a:r>
            <a:endParaRPr lang="nl-NL" dirty="0">
              <a:solidFill>
                <a:schemeClr val="bg1"/>
              </a:solidFill>
            </a:endParaRP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nl-NL" dirty="0" err="1" smtClean="0">
                <a:solidFill>
                  <a:schemeClr val="bg1"/>
                </a:solidFill>
              </a:rPr>
              <a:t>Revolution</a:t>
            </a:r>
            <a:endParaRPr lang="nl-NL" dirty="0" smtClean="0">
              <a:solidFill>
                <a:schemeClr val="bg1"/>
              </a:solidFill>
            </a:endParaRP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nl-NL" b="1" i="1" dirty="0" err="1" smtClean="0">
                <a:solidFill>
                  <a:schemeClr val="bg1"/>
                </a:solidFill>
              </a:rPr>
              <a:t>Social</a:t>
            </a:r>
            <a:r>
              <a:rPr lang="nl-NL" b="1" i="1" dirty="0" smtClean="0">
                <a:solidFill>
                  <a:schemeClr val="bg1"/>
                </a:solidFill>
              </a:rPr>
              <a:t> Issue</a:t>
            </a: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nl-NL" dirty="0" err="1" smtClean="0">
                <a:solidFill>
                  <a:schemeClr val="bg1"/>
                </a:solidFill>
              </a:rPr>
              <a:t>Recap</a:t>
            </a:r>
            <a:r>
              <a:rPr lang="nl-NL" dirty="0" smtClean="0">
                <a:solidFill>
                  <a:schemeClr val="bg1"/>
                </a:solidFill>
              </a:rPr>
              <a:t> (</a:t>
            </a:r>
            <a:r>
              <a:rPr lang="nl-NL" dirty="0" err="1" smtClean="0">
                <a:solidFill>
                  <a:schemeClr val="bg1"/>
                </a:solidFill>
              </a:rPr>
              <a:t>Notes</a:t>
            </a:r>
            <a:r>
              <a:rPr lang="nl-NL" dirty="0" smtClean="0">
                <a:solidFill>
                  <a:schemeClr val="bg1"/>
                </a:solidFill>
              </a:rPr>
              <a:t>)</a:t>
            </a: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nl-NL" dirty="0" err="1" smtClean="0">
                <a:solidFill>
                  <a:schemeClr val="bg1"/>
                </a:solidFill>
              </a:rPr>
              <a:t>Homework</a:t>
            </a:r>
            <a:endParaRPr lang="nl-NL" dirty="0">
              <a:solidFill>
                <a:schemeClr val="bg1"/>
              </a:solidFill>
            </a:endParaRP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nl-NL" dirty="0" err="1">
                <a:solidFill>
                  <a:schemeClr val="bg1"/>
                </a:solidFill>
              </a:rPr>
              <a:t>Ending</a:t>
            </a:r>
            <a:endParaRPr lang="nl-NL" dirty="0">
              <a:solidFill>
                <a:schemeClr val="bg1"/>
              </a:solidFill>
            </a:endParaRPr>
          </a:p>
        </p:txBody>
      </p:sp>
      <p:sp>
        <p:nvSpPr>
          <p:cNvPr id="3" name="Actieknop: Film 2">
            <a:hlinkClick r:id="rId2" highlightClick="1"/>
          </p:cNvPr>
          <p:cNvSpPr/>
          <p:nvPr/>
        </p:nvSpPr>
        <p:spPr>
          <a:xfrm>
            <a:off x="767408" y="5229200"/>
            <a:ext cx="1042416" cy="1042416"/>
          </a:xfrm>
          <a:prstGeom prst="actionButtonMovi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0" name="Tekstvak 9"/>
          <p:cNvSpPr txBox="1"/>
          <p:nvPr/>
        </p:nvSpPr>
        <p:spPr>
          <a:xfrm>
            <a:off x="2454864" y="1529152"/>
            <a:ext cx="9169465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b="1" dirty="0" err="1" smtClean="0">
                <a:solidFill>
                  <a:schemeClr val="accent3">
                    <a:lumMod val="50000"/>
                  </a:schemeClr>
                </a:solidFill>
              </a:rPr>
              <a:t>Socialism</a:t>
            </a:r>
            <a:r>
              <a:rPr lang="nl-NL" sz="2000" b="1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nl-NL" sz="2000" b="1" dirty="0" err="1" smtClean="0">
                <a:solidFill>
                  <a:schemeClr val="accent3">
                    <a:lumMod val="50000"/>
                  </a:schemeClr>
                </a:solidFill>
              </a:rPr>
              <a:t>vs</a:t>
            </a:r>
            <a:r>
              <a:rPr lang="nl-NL" sz="2000" b="1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nl-NL" sz="2000" b="1" dirty="0" err="1" smtClean="0">
                <a:solidFill>
                  <a:schemeClr val="accent3">
                    <a:lumMod val="50000"/>
                  </a:schemeClr>
                </a:solidFill>
              </a:rPr>
              <a:t>Capitalism</a:t>
            </a:r>
            <a:endParaRPr lang="nl-NL" sz="2000" b="1" dirty="0" smtClean="0">
              <a:solidFill>
                <a:schemeClr val="accent3">
                  <a:lumMod val="50000"/>
                </a:schemeClr>
              </a:solidFill>
            </a:endParaRPr>
          </a:p>
          <a:p>
            <a:r>
              <a:rPr lang="nl-NL" sz="2000" dirty="0" smtClean="0">
                <a:solidFill>
                  <a:schemeClr val="accent3">
                    <a:lumMod val="50000"/>
                  </a:schemeClr>
                </a:solidFill>
              </a:rPr>
              <a:t>A new class </a:t>
            </a:r>
            <a:r>
              <a:rPr lang="nl-NL" sz="2000" dirty="0" err="1" smtClean="0">
                <a:solidFill>
                  <a:schemeClr val="accent3">
                    <a:lumMod val="50000"/>
                  </a:schemeClr>
                </a:solidFill>
              </a:rPr>
              <a:t>emerged</a:t>
            </a:r>
            <a:r>
              <a:rPr lang="nl-NL" sz="2000" dirty="0" smtClean="0">
                <a:solidFill>
                  <a:schemeClr val="accent3">
                    <a:lumMod val="50000"/>
                  </a:schemeClr>
                </a:solidFill>
              </a:rPr>
              <a:t>: </a:t>
            </a:r>
            <a:r>
              <a:rPr lang="nl-NL" sz="2000" dirty="0" err="1" smtClean="0">
                <a:solidFill>
                  <a:schemeClr val="accent3">
                    <a:lumMod val="50000"/>
                  </a:schemeClr>
                </a:solidFill>
              </a:rPr>
              <a:t>Labourers</a:t>
            </a:r>
            <a:r>
              <a:rPr lang="nl-NL" sz="2000" dirty="0" smtClean="0">
                <a:solidFill>
                  <a:schemeClr val="accent3">
                    <a:lumMod val="50000"/>
                  </a:schemeClr>
                </a:solidFill>
              </a:rPr>
              <a:t> (</a:t>
            </a:r>
            <a:r>
              <a:rPr lang="nl-NL" sz="2000" dirty="0" err="1" smtClean="0">
                <a:solidFill>
                  <a:schemeClr val="accent3">
                    <a:lumMod val="50000"/>
                  </a:schemeClr>
                </a:solidFill>
              </a:rPr>
              <a:t>Proletariat</a:t>
            </a:r>
            <a:r>
              <a:rPr lang="nl-NL" sz="2000" dirty="0" smtClean="0">
                <a:solidFill>
                  <a:schemeClr val="accent3">
                    <a:lumMod val="50000"/>
                  </a:schemeClr>
                </a:solidFill>
              </a:rPr>
              <a:t>)</a:t>
            </a:r>
            <a:endParaRPr lang="nl-NL" sz="2000" dirty="0">
              <a:solidFill>
                <a:schemeClr val="accent3">
                  <a:lumMod val="50000"/>
                </a:schemeClr>
              </a:solidFill>
            </a:endParaRPr>
          </a:p>
          <a:p>
            <a:r>
              <a:rPr lang="nl-NL" sz="2000" dirty="0" smtClean="0">
                <a:solidFill>
                  <a:schemeClr val="accent3">
                    <a:lumMod val="50000"/>
                  </a:schemeClr>
                </a:solidFill>
              </a:rPr>
              <a:t>1848: Limited </a:t>
            </a:r>
            <a:r>
              <a:rPr lang="nl-NL" sz="2000" dirty="0" err="1" smtClean="0">
                <a:solidFill>
                  <a:schemeClr val="accent3">
                    <a:lumMod val="50000"/>
                  </a:schemeClr>
                </a:solidFill>
              </a:rPr>
              <a:t>Suffrage</a:t>
            </a:r>
            <a:r>
              <a:rPr lang="nl-NL" sz="2000" dirty="0" smtClean="0">
                <a:solidFill>
                  <a:schemeClr val="accent3">
                    <a:lumMod val="50000"/>
                  </a:schemeClr>
                </a:solidFill>
              </a:rPr>
              <a:t> (Bourgeoisie)</a:t>
            </a:r>
            <a:endParaRPr lang="nl-NL" sz="2000" dirty="0">
              <a:solidFill>
                <a:schemeClr val="accent3">
                  <a:lumMod val="50000"/>
                </a:schemeClr>
              </a:solidFill>
            </a:endParaRPr>
          </a:p>
          <a:p>
            <a:endParaRPr lang="nl-NL" sz="2000" dirty="0">
              <a:solidFill>
                <a:schemeClr val="accent3">
                  <a:lumMod val="50000"/>
                </a:schemeClr>
              </a:solidFill>
            </a:endParaRPr>
          </a:p>
          <a:p>
            <a:r>
              <a:rPr lang="nl-NL" sz="2000" dirty="0" smtClean="0">
                <a:solidFill>
                  <a:schemeClr val="accent3">
                    <a:lumMod val="50000"/>
                  </a:schemeClr>
                </a:solidFill>
              </a:rPr>
              <a:t>Karl Marx</a:t>
            </a:r>
          </a:p>
        </p:txBody>
      </p:sp>
      <p:pic>
        <p:nvPicPr>
          <p:cNvPr id="11" name="Picture 2" descr="http://www.stpats.qld.edu.au/images/content/capitalism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2124" y="1196752"/>
            <a:ext cx="4911681" cy="54620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Ovaal 5"/>
          <p:cNvSpPr/>
          <p:nvPr/>
        </p:nvSpPr>
        <p:spPr>
          <a:xfrm>
            <a:off x="7402532" y="5229200"/>
            <a:ext cx="4392488" cy="117446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2" name="Ovaal 11"/>
          <p:cNvSpPr/>
          <p:nvPr/>
        </p:nvSpPr>
        <p:spPr>
          <a:xfrm>
            <a:off x="7807954" y="4176151"/>
            <a:ext cx="3581644" cy="1174460"/>
          </a:xfrm>
          <a:prstGeom prst="ellipse">
            <a:avLst/>
          </a:prstGeom>
          <a:noFill/>
          <a:ln w="571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4098" name="Picture 2" descr="Afbeeldingsresultaat voor Karl Marx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4336" y="3367423"/>
            <a:ext cx="4187874" cy="27919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359677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1"/>
          <p:cNvSpPr txBox="1">
            <a:spLocks/>
          </p:cNvSpPr>
          <p:nvPr/>
        </p:nvSpPr>
        <p:spPr>
          <a:xfrm>
            <a:off x="2711624" y="-130149"/>
            <a:ext cx="9001000" cy="15121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sz="4000" dirty="0" err="1" smtClean="0">
                <a:solidFill>
                  <a:schemeClr val="accent3">
                    <a:lumMod val="75000"/>
                  </a:schemeClr>
                </a:solidFill>
              </a:rPr>
              <a:t>Social</a:t>
            </a:r>
            <a:r>
              <a:rPr lang="nl-NL" sz="4000" dirty="0" smtClean="0">
                <a:solidFill>
                  <a:schemeClr val="accent3">
                    <a:lumMod val="75000"/>
                  </a:schemeClr>
                </a:solidFill>
              </a:rPr>
              <a:t> Issue</a:t>
            </a:r>
            <a:endParaRPr lang="nl-NL" sz="4000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9" name="Tijdelijke aanduiding voor inhoud 2"/>
          <p:cNvSpPr txBox="1">
            <a:spLocks/>
          </p:cNvSpPr>
          <p:nvPr/>
        </p:nvSpPr>
        <p:spPr>
          <a:xfrm>
            <a:off x="32896" y="2060848"/>
            <a:ext cx="288032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nl-NL" dirty="0" err="1" smtClean="0">
                <a:solidFill>
                  <a:schemeClr val="bg1"/>
                </a:solidFill>
              </a:rPr>
              <a:t>Introduction</a:t>
            </a:r>
            <a:endParaRPr lang="nl-NL" dirty="0" smtClean="0">
              <a:solidFill>
                <a:schemeClr val="bg1"/>
              </a:solidFill>
            </a:endParaRP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nl-NL" dirty="0" err="1" smtClean="0">
                <a:solidFill>
                  <a:schemeClr val="bg1"/>
                </a:solidFill>
              </a:rPr>
              <a:t>Lesson</a:t>
            </a:r>
            <a:r>
              <a:rPr lang="nl-NL" dirty="0" smtClean="0">
                <a:solidFill>
                  <a:schemeClr val="bg1"/>
                </a:solidFill>
              </a:rPr>
              <a:t> </a:t>
            </a:r>
            <a:r>
              <a:rPr lang="nl-NL" dirty="0">
                <a:solidFill>
                  <a:schemeClr val="bg1"/>
                </a:solidFill>
              </a:rPr>
              <a:t>plan</a:t>
            </a: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nl-NL" dirty="0">
                <a:solidFill>
                  <a:schemeClr val="bg1"/>
                </a:solidFill>
              </a:rPr>
              <a:t>The </a:t>
            </a:r>
            <a:r>
              <a:rPr lang="nl-NL" dirty="0" err="1">
                <a:solidFill>
                  <a:schemeClr val="bg1"/>
                </a:solidFill>
              </a:rPr>
              <a:t>Question</a:t>
            </a:r>
            <a:endParaRPr lang="nl-NL" dirty="0">
              <a:solidFill>
                <a:schemeClr val="bg1"/>
              </a:solidFill>
            </a:endParaRP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nl-NL" dirty="0" err="1" smtClean="0">
                <a:solidFill>
                  <a:schemeClr val="bg1"/>
                </a:solidFill>
              </a:rPr>
              <a:t>Revolution</a:t>
            </a:r>
            <a:endParaRPr lang="nl-NL" dirty="0" smtClean="0">
              <a:solidFill>
                <a:schemeClr val="bg1"/>
              </a:solidFill>
            </a:endParaRP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nl-NL" b="1" i="1" dirty="0" err="1" smtClean="0">
                <a:solidFill>
                  <a:schemeClr val="bg1"/>
                </a:solidFill>
              </a:rPr>
              <a:t>Social</a:t>
            </a:r>
            <a:r>
              <a:rPr lang="nl-NL" b="1" i="1" dirty="0" smtClean="0">
                <a:solidFill>
                  <a:schemeClr val="bg1"/>
                </a:solidFill>
              </a:rPr>
              <a:t> Issue</a:t>
            </a: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nl-NL" dirty="0" err="1" smtClean="0">
                <a:solidFill>
                  <a:schemeClr val="bg1"/>
                </a:solidFill>
              </a:rPr>
              <a:t>Recap</a:t>
            </a:r>
            <a:r>
              <a:rPr lang="nl-NL" dirty="0" smtClean="0">
                <a:solidFill>
                  <a:schemeClr val="bg1"/>
                </a:solidFill>
              </a:rPr>
              <a:t> (</a:t>
            </a:r>
            <a:r>
              <a:rPr lang="nl-NL" dirty="0" err="1" smtClean="0">
                <a:solidFill>
                  <a:schemeClr val="bg1"/>
                </a:solidFill>
              </a:rPr>
              <a:t>Notes</a:t>
            </a:r>
            <a:r>
              <a:rPr lang="nl-NL" dirty="0" smtClean="0">
                <a:solidFill>
                  <a:schemeClr val="bg1"/>
                </a:solidFill>
              </a:rPr>
              <a:t>)</a:t>
            </a: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nl-NL" dirty="0" err="1" smtClean="0">
                <a:solidFill>
                  <a:schemeClr val="bg1"/>
                </a:solidFill>
              </a:rPr>
              <a:t>Homework</a:t>
            </a:r>
            <a:endParaRPr lang="nl-NL" dirty="0">
              <a:solidFill>
                <a:schemeClr val="bg1"/>
              </a:solidFill>
            </a:endParaRP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nl-NL" dirty="0" err="1">
                <a:solidFill>
                  <a:schemeClr val="bg1"/>
                </a:solidFill>
              </a:rPr>
              <a:t>Ending</a:t>
            </a:r>
            <a:endParaRPr lang="nl-NL" dirty="0">
              <a:solidFill>
                <a:schemeClr val="bg1"/>
              </a:solidFill>
            </a:endParaRPr>
          </a:p>
        </p:txBody>
      </p:sp>
      <p:sp>
        <p:nvSpPr>
          <p:cNvPr id="10" name="Tekstvak 9"/>
          <p:cNvSpPr txBox="1"/>
          <p:nvPr/>
        </p:nvSpPr>
        <p:spPr>
          <a:xfrm>
            <a:off x="2783632" y="1052736"/>
            <a:ext cx="8967873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b="1" dirty="0" err="1" smtClean="0">
                <a:solidFill>
                  <a:schemeClr val="accent3">
                    <a:lumMod val="50000"/>
                  </a:schemeClr>
                </a:solidFill>
              </a:rPr>
              <a:t>Communism</a:t>
            </a:r>
            <a:r>
              <a:rPr lang="nl-NL" sz="2000" b="1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nl-NL" sz="2000" b="1" dirty="0" err="1" smtClean="0">
                <a:solidFill>
                  <a:schemeClr val="accent3">
                    <a:lumMod val="50000"/>
                  </a:schemeClr>
                </a:solidFill>
              </a:rPr>
              <a:t>by</a:t>
            </a:r>
            <a:r>
              <a:rPr lang="nl-NL" sz="2000" b="1" dirty="0" smtClean="0">
                <a:solidFill>
                  <a:schemeClr val="accent3">
                    <a:lumMod val="50000"/>
                  </a:schemeClr>
                </a:solidFill>
              </a:rPr>
              <a:t> Karl Marx: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000" dirty="0" err="1" smtClean="0">
                <a:solidFill>
                  <a:schemeClr val="accent3">
                    <a:lumMod val="50000"/>
                  </a:schemeClr>
                </a:solidFill>
              </a:rPr>
              <a:t>Labourers</a:t>
            </a:r>
            <a:r>
              <a:rPr lang="nl-NL" sz="2000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nl-NL" sz="2000" dirty="0" err="1" smtClean="0">
                <a:solidFill>
                  <a:schemeClr val="accent3">
                    <a:lumMod val="50000"/>
                  </a:schemeClr>
                </a:solidFill>
              </a:rPr>
              <a:t>would</a:t>
            </a:r>
            <a:r>
              <a:rPr lang="nl-NL" sz="2000" dirty="0" smtClean="0">
                <a:solidFill>
                  <a:schemeClr val="accent3">
                    <a:lumMod val="50000"/>
                  </a:schemeClr>
                </a:solidFill>
              </a:rPr>
              <a:t> start a </a:t>
            </a:r>
            <a:r>
              <a:rPr lang="nl-NL" sz="2000" dirty="0" err="1" smtClean="0">
                <a:solidFill>
                  <a:schemeClr val="accent3">
                    <a:lumMod val="50000"/>
                  </a:schemeClr>
                </a:solidFill>
              </a:rPr>
              <a:t>revolution</a:t>
            </a:r>
            <a:r>
              <a:rPr lang="nl-NL" sz="2000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nl-NL" sz="2000" dirty="0" err="1" smtClean="0">
                <a:solidFill>
                  <a:schemeClr val="accent3">
                    <a:lumMod val="50000"/>
                  </a:schemeClr>
                </a:solidFill>
              </a:rPr>
              <a:t>against</a:t>
            </a:r>
            <a:r>
              <a:rPr lang="nl-NL" sz="2000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nl-NL" sz="2000" dirty="0" err="1" smtClean="0">
                <a:solidFill>
                  <a:schemeClr val="accent3">
                    <a:lumMod val="50000"/>
                  </a:schemeClr>
                </a:solidFill>
              </a:rPr>
              <a:t>the</a:t>
            </a:r>
            <a:r>
              <a:rPr lang="nl-NL" sz="2000" dirty="0" smtClean="0">
                <a:solidFill>
                  <a:schemeClr val="accent3">
                    <a:lumMod val="50000"/>
                  </a:schemeClr>
                </a:solidFill>
              </a:rPr>
              <a:t> Bourgeoisie </a:t>
            </a:r>
            <a:r>
              <a:rPr lang="nl-NL" sz="2000" dirty="0" err="1" smtClean="0">
                <a:solidFill>
                  <a:schemeClr val="accent3">
                    <a:lumMod val="50000"/>
                  </a:schemeClr>
                </a:solidFill>
              </a:rPr>
              <a:t>and</a:t>
            </a:r>
            <a:r>
              <a:rPr lang="nl-NL" sz="2000" dirty="0" smtClean="0">
                <a:solidFill>
                  <a:schemeClr val="accent3">
                    <a:lumMod val="50000"/>
                  </a:schemeClr>
                </a:solidFill>
              </a:rPr>
              <a:t> take over;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000" dirty="0" err="1" smtClean="0">
                <a:solidFill>
                  <a:schemeClr val="accent3">
                    <a:lumMod val="50000"/>
                  </a:schemeClr>
                </a:solidFill>
              </a:rPr>
              <a:t>Everything</a:t>
            </a:r>
            <a:r>
              <a:rPr lang="nl-NL" sz="2000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nl-NL" sz="2000" dirty="0" err="1" smtClean="0">
                <a:solidFill>
                  <a:schemeClr val="accent3">
                    <a:lumMod val="50000"/>
                  </a:schemeClr>
                </a:solidFill>
              </a:rPr>
              <a:t>would</a:t>
            </a:r>
            <a:r>
              <a:rPr lang="nl-NL" sz="2000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nl-NL" sz="2000" dirty="0" err="1" smtClean="0">
                <a:solidFill>
                  <a:schemeClr val="accent3">
                    <a:lumMod val="50000"/>
                  </a:schemeClr>
                </a:solidFill>
              </a:rPr>
              <a:t>belong</a:t>
            </a:r>
            <a:r>
              <a:rPr lang="nl-NL" sz="2000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nl-NL" sz="2000" dirty="0" err="1" smtClean="0">
                <a:solidFill>
                  <a:schemeClr val="accent3">
                    <a:lumMod val="50000"/>
                  </a:schemeClr>
                </a:solidFill>
              </a:rPr>
              <a:t>to</a:t>
            </a:r>
            <a:r>
              <a:rPr lang="nl-NL" sz="2000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nl-NL" sz="2000" dirty="0" err="1" smtClean="0">
                <a:solidFill>
                  <a:schemeClr val="accent3">
                    <a:lumMod val="50000"/>
                  </a:schemeClr>
                </a:solidFill>
              </a:rPr>
              <a:t>the</a:t>
            </a:r>
            <a:r>
              <a:rPr lang="nl-NL" sz="2000" dirty="0" smtClean="0">
                <a:solidFill>
                  <a:schemeClr val="accent3">
                    <a:lumMod val="50000"/>
                  </a:schemeClr>
                </a:solidFill>
              </a:rPr>
              <a:t> state </a:t>
            </a:r>
            <a:r>
              <a:rPr lang="nl-NL" sz="2000" dirty="0" err="1" smtClean="0">
                <a:solidFill>
                  <a:schemeClr val="accent3">
                    <a:lumMod val="50000"/>
                  </a:schemeClr>
                </a:solidFill>
              </a:rPr>
              <a:t>and</a:t>
            </a:r>
            <a:r>
              <a:rPr lang="nl-NL" sz="2000" dirty="0" smtClean="0">
                <a:solidFill>
                  <a:schemeClr val="accent3">
                    <a:lumMod val="50000"/>
                  </a:schemeClr>
                </a:solidFill>
              </a:rPr>
              <a:t> shared </a:t>
            </a:r>
            <a:r>
              <a:rPr lang="nl-NL" sz="2000" dirty="0" err="1" smtClean="0">
                <a:solidFill>
                  <a:schemeClr val="accent3">
                    <a:lumMod val="50000"/>
                  </a:schemeClr>
                </a:solidFill>
              </a:rPr>
              <a:t>equally</a:t>
            </a:r>
            <a:r>
              <a:rPr lang="nl-NL" sz="2000" dirty="0" smtClean="0">
                <a:solidFill>
                  <a:schemeClr val="accent3">
                    <a:lumMod val="50000"/>
                  </a:schemeClr>
                </a:solidFill>
              </a:rPr>
              <a:t>;</a:t>
            </a:r>
            <a:br>
              <a:rPr lang="nl-NL" sz="2000" dirty="0" smtClean="0">
                <a:solidFill>
                  <a:schemeClr val="accent3">
                    <a:lumMod val="50000"/>
                  </a:schemeClr>
                </a:solidFill>
              </a:rPr>
            </a:br>
            <a:r>
              <a:rPr lang="nl-NL" sz="2000" dirty="0" smtClean="0">
                <a:solidFill>
                  <a:schemeClr val="accent3">
                    <a:lumMod val="50000"/>
                  </a:schemeClr>
                </a:solidFill>
              </a:rPr>
              <a:t>(No more </a:t>
            </a:r>
            <a:r>
              <a:rPr lang="nl-NL" sz="2000" dirty="0" err="1" smtClean="0">
                <a:solidFill>
                  <a:schemeClr val="accent3">
                    <a:lumMod val="50000"/>
                  </a:schemeClr>
                </a:solidFill>
              </a:rPr>
              <a:t>rich</a:t>
            </a:r>
            <a:r>
              <a:rPr lang="nl-NL" sz="2000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nl-NL" sz="2000" dirty="0" err="1" smtClean="0">
                <a:solidFill>
                  <a:schemeClr val="accent3">
                    <a:lumMod val="50000"/>
                  </a:schemeClr>
                </a:solidFill>
              </a:rPr>
              <a:t>and</a:t>
            </a:r>
            <a:r>
              <a:rPr lang="nl-NL" sz="2000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nl-NL" sz="2000" dirty="0" err="1" smtClean="0">
                <a:solidFill>
                  <a:schemeClr val="accent3">
                    <a:lumMod val="50000"/>
                  </a:schemeClr>
                </a:solidFill>
              </a:rPr>
              <a:t>poor</a:t>
            </a:r>
            <a:r>
              <a:rPr lang="nl-NL" sz="2000" dirty="0" smtClean="0">
                <a:solidFill>
                  <a:schemeClr val="accent3">
                    <a:lumMod val="50000"/>
                  </a:schemeClr>
                </a:solidFill>
              </a:rPr>
              <a:t>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000" dirty="0" err="1" smtClean="0">
                <a:solidFill>
                  <a:schemeClr val="accent3">
                    <a:lumMod val="50000"/>
                  </a:schemeClr>
                </a:solidFill>
              </a:rPr>
              <a:t>There</a:t>
            </a:r>
            <a:r>
              <a:rPr lang="nl-NL" sz="2000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nl-NL" sz="2000" dirty="0" err="1" smtClean="0">
                <a:solidFill>
                  <a:schemeClr val="accent3">
                    <a:lumMod val="50000"/>
                  </a:schemeClr>
                </a:solidFill>
              </a:rPr>
              <a:t>would</a:t>
            </a:r>
            <a:r>
              <a:rPr lang="nl-NL" sz="2000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nl-NL" sz="2000" dirty="0" err="1" smtClean="0">
                <a:solidFill>
                  <a:schemeClr val="accent3">
                    <a:lumMod val="50000"/>
                  </a:schemeClr>
                </a:solidFill>
              </a:rPr>
              <a:t>be</a:t>
            </a:r>
            <a:r>
              <a:rPr lang="nl-NL" sz="2000" dirty="0" smtClean="0">
                <a:solidFill>
                  <a:schemeClr val="accent3">
                    <a:lumMod val="50000"/>
                  </a:schemeClr>
                </a:solidFill>
              </a:rPr>
              <a:t> a </a:t>
            </a:r>
            <a:r>
              <a:rPr lang="nl-NL" sz="2000" b="1" dirty="0" err="1" smtClean="0">
                <a:solidFill>
                  <a:schemeClr val="accent3">
                    <a:lumMod val="50000"/>
                  </a:schemeClr>
                </a:solidFill>
              </a:rPr>
              <a:t>classless</a:t>
            </a:r>
            <a:r>
              <a:rPr lang="nl-NL" sz="2000" b="1" dirty="0" smtClean="0">
                <a:solidFill>
                  <a:schemeClr val="accent3">
                    <a:lumMod val="50000"/>
                  </a:schemeClr>
                </a:solidFill>
              </a:rPr>
              <a:t> society</a:t>
            </a:r>
            <a:r>
              <a:rPr lang="nl-NL" sz="2000" dirty="0" smtClean="0">
                <a:solidFill>
                  <a:schemeClr val="accent3">
                    <a:lumMod val="50000"/>
                  </a:schemeClr>
                </a:solidFill>
              </a:rPr>
              <a:t>;</a:t>
            </a:r>
          </a:p>
          <a:p>
            <a:endParaRPr lang="nl-NL" sz="2000" dirty="0" smtClean="0">
              <a:solidFill>
                <a:schemeClr val="accent3">
                  <a:lumMod val="50000"/>
                </a:schemeClr>
              </a:solidFill>
            </a:endParaRPr>
          </a:p>
          <a:p>
            <a:r>
              <a:rPr lang="nl-NL" sz="2000" dirty="0" err="1" smtClean="0">
                <a:solidFill>
                  <a:schemeClr val="accent3">
                    <a:lumMod val="50000"/>
                  </a:schemeClr>
                </a:solidFill>
              </a:rPr>
              <a:t>However</a:t>
            </a:r>
            <a:r>
              <a:rPr lang="nl-NL" sz="2000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nl-NL" sz="2000" dirty="0" err="1" smtClean="0">
                <a:solidFill>
                  <a:schemeClr val="accent3">
                    <a:lumMod val="50000"/>
                  </a:schemeClr>
                </a:solidFill>
              </a:rPr>
              <a:t>some</a:t>
            </a:r>
            <a:r>
              <a:rPr lang="nl-NL" sz="2000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nl-NL" sz="2000" dirty="0" err="1" smtClean="0">
                <a:solidFill>
                  <a:schemeClr val="accent3">
                    <a:lumMod val="50000"/>
                  </a:schemeClr>
                </a:solidFill>
              </a:rPr>
              <a:t>believed</a:t>
            </a:r>
            <a:r>
              <a:rPr lang="nl-NL" sz="2000" dirty="0" smtClean="0">
                <a:solidFill>
                  <a:schemeClr val="accent3">
                    <a:lumMod val="50000"/>
                  </a:schemeClr>
                </a:solidFill>
              </a:rPr>
              <a:t> in </a:t>
            </a:r>
            <a:r>
              <a:rPr lang="nl-NL" sz="2000" dirty="0" err="1" smtClean="0">
                <a:solidFill>
                  <a:schemeClr val="accent3">
                    <a:lumMod val="50000"/>
                  </a:schemeClr>
                </a:solidFill>
              </a:rPr>
              <a:t>democracy</a:t>
            </a:r>
            <a:r>
              <a:rPr lang="nl-NL" sz="2000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nl-NL" sz="2000" dirty="0" err="1" smtClean="0">
                <a:solidFill>
                  <a:schemeClr val="accent3">
                    <a:lumMod val="50000"/>
                  </a:schemeClr>
                </a:solidFill>
              </a:rPr>
              <a:t>and</a:t>
            </a:r>
            <a:r>
              <a:rPr lang="nl-NL" sz="2000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nl-NL" sz="2000" dirty="0" err="1" smtClean="0">
                <a:solidFill>
                  <a:schemeClr val="accent3">
                    <a:lumMod val="50000"/>
                  </a:schemeClr>
                </a:solidFill>
              </a:rPr>
              <a:t>wanted</a:t>
            </a:r>
            <a:r>
              <a:rPr lang="nl-NL" sz="2000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nl-NL" sz="2000" dirty="0" err="1" smtClean="0">
                <a:solidFill>
                  <a:schemeClr val="accent3">
                    <a:lumMod val="50000"/>
                  </a:schemeClr>
                </a:solidFill>
              </a:rPr>
              <a:t>to</a:t>
            </a:r>
            <a:r>
              <a:rPr lang="nl-NL" sz="2000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br>
              <a:rPr lang="nl-NL" sz="2000" dirty="0" smtClean="0">
                <a:solidFill>
                  <a:schemeClr val="accent3">
                    <a:lumMod val="50000"/>
                  </a:schemeClr>
                </a:solidFill>
              </a:rPr>
            </a:br>
            <a:r>
              <a:rPr lang="nl-NL" sz="2000" dirty="0" err="1" smtClean="0">
                <a:solidFill>
                  <a:schemeClr val="accent3">
                    <a:lumMod val="50000"/>
                  </a:schemeClr>
                </a:solidFill>
              </a:rPr>
              <a:t>influence</a:t>
            </a:r>
            <a:r>
              <a:rPr lang="nl-NL" sz="2000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nl-NL" sz="2000" dirty="0" err="1" smtClean="0">
                <a:solidFill>
                  <a:schemeClr val="accent3">
                    <a:lumMod val="50000"/>
                  </a:schemeClr>
                </a:solidFill>
              </a:rPr>
              <a:t>the</a:t>
            </a:r>
            <a:r>
              <a:rPr lang="nl-NL" sz="2000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nl-NL" sz="2000" dirty="0" err="1" smtClean="0">
                <a:solidFill>
                  <a:schemeClr val="accent3">
                    <a:lumMod val="50000"/>
                  </a:schemeClr>
                </a:solidFill>
              </a:rPr>
              <a:t>position</a:t>
            </a:r>
            <a:r>
              <a:rPr lang="nl-NL" sz="2000" dirty="0" smtClean="0">
                <a:solidFill>
                  <a:schemeClr val="accent3">
                    <a:lumMod val="50000"/>
                  </a:schemeClr>
                </a:solidFill>
              </a:rPr>
              <a:t> of </a:t>
            </a:r>
            <a:r>
              <a:rPr lang="nl-NL" sz="2000" dirty="0" err="1" smtClean="0">
                <a:solidFill>
                  <a:schemeClr val="accent3">
                    <a:lumMod val="50000"/>
                  </a:schemeClr>
                </a:solidFill>
              </a:rPr>
              <a:t>Labourers</a:t>
            </a:r>
            <a:r>
              <a:rPr lang="nl-NL" sz="2000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nl-NL" sz="2000" dirty="0" err="1" smtClean="0">
                <a:solidFill>
                  <a:schemeClr val="accent3">
                    <a:lumMod val="50000"/>
                  </a:schemeClr>
                </a:solidFill>
              </a:rPr>
              <a:t>by</a:t>
            </a:r>
            <a:r>
              <a:rPr lang="nl-NL" sz="2000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nl-NL" sz="2000" dirty="0" err="1" smtClean="0">
                <a:solidFill>
                  <a:schemeClr val="accent3">
                    <a:lumMod val="50000"/>
                  </a:schemeClr>
                </a:solidFill>
              </a:rPr>
              <a:t>laws</a:t>
            </a:r>
            <a:r>
              <a:rPr lang="nl-NL" sz="2000" dirty="0" smtClean="0">
                <a:solidFill>
                  <a:schemeClr val="accent3">
                    <a:lumMod val="50000"/>
                  </a:schemeClr>
                </a:solidFill>
              </a:rPr>
              <a:t>.</a:t>
            </a:r>
          </a:p>
          <a:p>
            <a:r>
              <a:rPr lang="nl-NL" sz="2000" dirty="0" smtClean="0">
                <a:solidFill>
                  <a:schemeClr val="accent3">
                    <a:lumMod val="50000"/>
                  </a:schemeClr>
                </a:solidFill>
              </a:rPr>
              <a:t>These are </a:t>
            </a:r>
            <a:r>
              <a:rPr lang="nl-NL" sz="2000" dirty="0" err="1" smtClean="0">
                <a:solidFill>
                  <a:schemeClr val="accent3">
                    <a:lumMod val="50000"/>
                  </a:schemeClr>
                </a:solidFill>
              </a:rPr>
              <a:t>called</a:t>
            </a:r>
            <a:r>
              <a:rPr lang="nl-NL" sz="2000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nl-NL" sz="2000" dirty="0" err="1" smtClean="0">
                <a:solidFill>
                  <a:schemeClr val="accent3">
                    <a:lumMod val="50000"/>
                  </a:schemeClr>
                </a:solidFill>
              </a:rPr>
              <a:t>Social</a:t>
            </a:r>
            <a:r>
              <a:rPr lang="nl-NL" sz="2000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nl-NL" sz="2000" dirty="0" err="1" smtClean="0">
                <a:solidFill>
                  <a:schemeClr val="accent3">
                    <a:lumMod val="50000"/>
                  </a:schemeClr>
                </a:solidFill>
              </a:rPr>
              <a:t>Democrats</a:t>
            </a:r>
            <a:endParaRPr lang="nl-NL" sz="2000" dirty="0" smtClean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5122" name="Picture 2" descr="Afbeeldingsresultaat voor SDA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32305" y="2482700"/>
            <a:ext cx="2880320" cy="41383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WANT_ECONOMIE_KOE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2801" y="2482700"/>
            <a:ext cx="4577381" cy="42761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WANT_KOE_ECONOMI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1624" y="1052736"/>
            <a:ext cx="4672296" cy="43648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657471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1"/>
          <p:cNvSpPr txBox="1">
            <a:spLocks/>
          </p:cNvSpPr>
          <p:nvPr/>
        </p:nvSpPr>
        <p:spPr>
          <a:xfrm>
            <a:off x="2711624" y="-130149"/>
            <a:ext cx="9001000" cy="15121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sz="4000" dirty="0" err="1" smtClean="0">
                <a:solidFill>
                  <a:schemeClr val="accent3">
                    <a:lumMod val="75000"/>
                  </a:schemeClr>
                </a:solidFill>
              </a:rPr>
              <a:t>Social</a:t>
            </a:r>
            <a:r>
              <a:rPr lang="nl-NL" sz="4000" dirty="0" smtClean="0">
                <a:solidFill>
                  <a:schemeClr val="accent3">
                    <a:lumMod val="75000"/>
                  </a:schemeClr>
                </a:solidFill>
              </a:rPr>
              <a:t> Issue</a:t>
            </a:r>
            <a:endParaRPr lang="nl-NL" sz="4000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9" name="Tijdelijke aanduiding voor inhoud 2"/>
          <p:cNvSpPr txBox="1">
            <a:spLocks/>
          </p:cNvSpPr>
          <p:nvPr/>
        </p:nvSpPr>
        <p:spPr>
          <a:xfrm>
            <a:off x="32896" y="2060848"/>
            <a:ext cx="288032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nl-NL" dirty="0" err="1" smtClean="0">
                <a:solidFill>
                  <a:schemeClr val="bg1"/>
                </a:solidFill>
              </a:rPr>
              <a:t>Introduction</a:t>
            </a:r>
            <a:endParaRPr lang="nl-NL" dirty="0" smtClean="0">
              <a:solidFill>
                <a:schemeClr val="bg1"/>
              </a:solidFill>
            </a:endParaRP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nl-NL" dirty="0" err="1" smtClean="0">
                <a:solidFill>
                  <a:schemeClr val="bg1"/>
                </a:solidFill>
              </a:rPr>
              <a:t>Lesson</a:t>
            </a:r>
            <a:r>
              <a:rPr lang="nl-NL" dirty="0" smtClean="0">
                <a:solidFill>
                  <a:schemeClr val="bg1"/>
                </a:solidFill>
              </a:rPr>
              <a:t> </a:t>
            </a:r>
            <a:r>
              <a:rPr lang="nl-NL" dirty="0">
                <a:solidFill>
                  <a:schemeClr val="bg1"/>
                </a:solidFill>
              </a:rPr>
              <a:t>plan</a:t>
            </a: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nl-NL" dirty="0">
                <a:solidFill>
                  <a:schemeClr val="bg1"/>
                </a:solidFill>
              </a:rPr>
              <a:t>The </a:t>
            </a:r>
            <a:r>
              <a:rPr lang="nl-NL" dirty="0" err="1">
                <a:solidFill>
                  <a:schemeClr val="bg1"/>
                </a:solidFill>
              </a:rPr>
              <a:t>Question</a:t>
            </a:r>
            <a:endParaRPr lang="nl-NL" dirty="0">
              <a:solidFill>
                <a:schemeClr val="bg1"/>
              </a:solidFill>
            </a:endParaRP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nl-NL" dirty="0" err="1" smtClean="0">
                <a:solidFill>
                  <a:schemeClr val="bg1"/>
                </a:solidFill>
              </a:rPr>
              <a:t>Revolution</a:t>
            </a:r>
            <a:endParaRPr lang="nl-NL" dirty="0" smtClean="0">
              <a:solidFill>
                <a:schemeClr val="bg1"/>
              </a:solidFill>
            </a:endParaRP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nl-NL" b="1" i="1" dirty="0" err="1" smtClean="0">
                <a:solidFill>
                  <a:schemeClr val="bg1"/>
                </a:solidFill>
              </a:rPr>
              <a:t>Social</a:t>
            </a:r>
            <a:r>
              <a:rPr lang="nl-NL" b="1" i="1" dirty="0" smtClean="0">
                <a:solidFill>
                  <a:schemeClr val="bg1"/>
                </a:solidFill>
              </a:rPr>
              <a:t> Issue</a:t>
            </a: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nl-NL" dirty="0" err="1" smtClean="0">
                <a:solidFill>
                  <a:schemeClr val="bg1"/>
                </a:solidFill>
              </a:rPr>
              <a:t>Recap</a:t>
            </a:r>
            <a:r>
              <a:rPr lang="nl-NL" dirty="0" smtClean="0">
                <a:solidFill>
                  <a:schemeClr val="bg1"/>
                </a:solidFill>
              </a:rPr>
              <a:t> (</a:t>
            </a:r>
            <a:r>
              <a:rPr lang="nl-NL" dirty="0" err="1" smtClean="0">
                <a:solidFill>
                  <a:schemeClr val="bg1"/>
                </a:solidFill>
              </a:rPr>
              <a:t>Notes</a:t>
            </a:r>
            <a:r>
              <a:rPr lang="nl-NL" dirty="0" smtClean="0">
                <a:solidFill>
                  <a:schemeClr val="bg1"/>
                </a:solidFill>
              </a:rPr>
              <a:t>)</a:t>
            </a: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nl-NL" dirty="0" err="1" smtClean="0">
                <a:solidFill>
                  <a:schemeClr val="bg1"/>
                </a:solidFill>
              </a:rPr>
              <a:t>Homework</a:t>
            </a:r>
            <a:endParaRPr lang="nl-NL" dirty="0">
              <a:solidFill>
                <a:schemeClr val="bg1"/>
              </a:solidFill>
            </a:endParaRP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nl-NL" dirty="0" err="1">
                <a:solidFill>
                  <a:schemeClr val="bg1"/>
                </a:solidFill>
              </a:rPr>
              <a:t>Ending</a:t>
            </a:r>
            <a:endParaRPr lang="nl-NL" dirty="0">
              <a:solidFill>
                <a:schemeClr val="bg1"/>
              </a:solidFill>
            </a:endParaRPr>
          </a:p>
        </p:txBody>
      </p:sp>
      <p:sp>
        <p:nvSpPr>
          <p:cNvPr id="10" name="Tekstvak 9"/>
          <p:cNvSpPr txBox="1"/>
          <p:nvPr/>
        </p:nvSpPr>
        <p:spPr>
          <a:xfrm>
            <a:off x="2783632" y="1052736"/>
            <a:ext cx="8967873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b="1" dirty="0" err="1" smtClean="0">
                <a:solidFill>
                  <a:schemeClr val="accent3">
                    <a:lumMod val="50000"/>
                  </a:schemeClr>
                </a:solidFill>
              </a:rPr>
              <a:t>Assignment</a:t>
            </a:r>
            <a:r>
              <a:rPr lang="nl-NL" sz="2000" b="1" dirty="0" smtClean="0">
                <a:solidFill>
                  <a:schemeClr val="accent3">
                    <a:lumMod val="50000"/>
                  </a:schemeClr>
                </a:solidFill>
              </a:rPr>
              <a:t>.</a:t>
            </a:r>
          </a:p>
          <a:p>
            <a:endParaRPr lang="nl-NL" sz="2000" b="1" dirty="0">
              <a:solidFill>
                <a:schemeClr val="accent3">
                  <a:lumMod val="50000"/>
                </a:schemeClr>
              </a:solidFill>
            </a:endParaRPr>
          </a:p>
          <a:p>
            <a:r>
              <a:rPr lang="nl-NL" sz="2000" b="1" dirty="0" err="1" smtClean="0">
                <a:solidFill>
                  <a:schemeClr val="accent3">
                    <a:lumMod val="50000"/>
                  </a:schemeClr>
                </a:solidFill>
              </a:rPr>
              <a:t>What</a:t>
            </a:r>
            <a:r>
              <a:rPr lang="nl-NL" sz="2000" b="1" dirty="0" smtClean="0">
                <a:solidFill>
                  <a:schemeClr val="accent3">
                    <a:lumMod val="50000"/>
                  </a:schemeClr>
                </a:solidFill>
              </a:rPr>
              <a:t>: </a:t>
            </a:r>
            <a:r>
              <a:rPr lang="nl-NL" sz="2000" dirty="0" smtClean="0">
                <a:solidFill>
                  <a:schemeClr val="accent3">
                    <a:lumMod val="50000"/>
                  </a:schemeClr>
                </a:solidFill>
              </a:rPr>
              <a:t>Watch </a:t>
            </a:r>
            <a:r>
              <a:rPr lang="nl-NL" sz="2000" dirty="0" err="1" smtClean="0">
                <a:solidFill>
                  <a:schemeClr val="accent3">
                    <a:lumMod val="50000"/>
                  </a:schemeClr>
                </a:solidFill>
              </a:rPr>
              <a:t>the</a:t>
            </a:r>
            <a:r>
              <a:rPr lang="nl-NL" sz="2000" dirty="0" smtClean="0">
                <a:solidFill>
                  <a:schemeClr val="accent3">
                    <a:lumMod val="50000"/>
                  </a:schemeClr>
                </a:solidFill>
              </a:rPr>
              <a:t> clip </a:t>
            </a:r>
          </a:p>
          <a:p>
            <a:r>
              <a:rPr lang="nl-NL" sz="2000" b="1" dirty="0" smtClean="0">
                <a:solidFill>
                  <a:schemeClr val="accent3">
                    <a:lumMod val="50000"/>
                  </a:schemeClr>
                </a:solidFill>
              </a:rPr>
              <a:t>How: </a:t>
            </a:r>
            <a:r>
              <a:rPr lang="nl-NL" sz="2000" dirty="0" smtClean="0">
                <a:solidFill>
                  <a:schemeClr val="accent3">
                    <a:lumMod val="50000"/>
                  </a:schemeClr>
                </a:solidFill>
              </a:rPr>
              <a:t>Watch </a:t>
            </a:r>
            <a:r>
              <a:rPr lang="nl-NL" sz="2000" dirty="0" err="1" smtClean="0">
                <a:solidFill>
                  <a:schemeClr val="accent3">
                    <a:lumMod val="50000"/>
                  </a:schemeClr>
                </a:solidFill>
              </a:rPr>
              <a:t>the</a:t>
            </a:r>
            <a:r>
              <a:rPr lang="nl-NL" sz="2000" dirty="0" smtClean="0">
                <a:solidFill>
                  <a:schemeClr val="accent3">
                    <a:lumMod val="50000"/>
                  </a:schemeClr>
                </a:solidFill>
              </a:rPr>
              <a:t> clip </a:t>
            </a:r>
            <a:r>
              <a:rPr lang="nl-NL" sz="2000" dirty="0" err="1" smtClean="0">
                <a:solidFill>
                  <a:schemeClr val="accent3">
                    <a:lumMod val="50000"/>
                  </a:schemeClr>
                </a:solidFill>
              </a:rPr>
              <a:t>quietly</a:t>
            </a:r>
            <a:r>
              <a:rPr lang="nl-NL" sz="2000" dirty="0" smtClean="0">
                <a:solidFill>
                  <a:schemeClr val="accent3">
                    <a:lumMod val="50000"/>
                  </a:schemeClr>
                </a:solidFill>
              </a:rPr>
              <a:t>;</a:t>
            </a:r>
          </a:p>
          <a:p>
            <a:r>
              <a:rPr lang="nl-NL" sz="2000" b="1" dirty="0" smtClean="0">
                <a:solidFill>
                  <a:schemeClr val="accent3">
                    <a:lumMod val="50000"/>
                  </a:schemeClr>
                </a:solidFill>
              </a:rPr>
              <a:t>Help: </a:t>
            </a:r>
            <a:r>
              <a:rPr lang="nl-NL" sz="2000" dirty="0" smtClean="0">
                <a:solidFill>
                  <a:schemeClr val="accent3">
                    <a:lumMod val="50000"/>
                  </a:schemeClr>
                </a:solidFill>
              </a:rPr>
              <a:t>No help;</a:t>
            </a:r>
          </a:p>
          <a:p>
            <a:r>
              <a:rPr lang="nl-NL" sz="2000" b="1" dirty="0" smtClean="0">
                <a:solidFill>
                  <a:schemeClr val="accent3">
                    <a:lumMod val="50000"/>
                  </a:schemeClr>
                </a:solidFill>
              </a:rPr>
              <a:t>Time: </a:t>
            </a:r>
            <a:r>
              <a:rPr lang="nl-NL" sz="2000" dirty="0" smtClean="0">
                <a:solidFill>
                  <a:schemeClr val="accent3">
                    <a:lumMod val="50000"/>
                  </a:schemeClr>
                </a:solidFill>
              </a:rPr>
              <a:t>2 minutes </a:t>
            </a:r>
            <a:r>
              <a:rPr lang="nl-NL" sz="2000" dirty="0" err="1" smtClean="0">
                <a:solidFill>
                  <a:schemeClr val="accent3">
                    <a:lumMod val="50000"/>
                  </a:schemeClr>
                </a:solidFill>
              </a:rPr>
              <a:t>for</a:t>
            </a:r>
            <a:r>
              <a:rPr lang="nl-NL" sz="2000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nl-NL" sz="2000" dirty="0" err="1" smtClean="0">
                <a:solidFill>
                  <a:schemeClr val="accent3">
                    <a:lumMod val="50000"/>
                  </a:schemeClr>
                </a:solidFill>
              </a:rPr>
              <a:t>the</a:t>
            </a:r>
            <a:r>
              <a:rPr lang="nl-NL" sz="2000" dirty="0" smtClean="0">
                <a:solidFill>
                  <a:schemeClr val="accent3">
                    <a:lumMod val="50000"/>
                  </a:schemeClr>
                </a:solidFill>
              </a:rPr>
              <a:t> clip, 3 minutes </a:t>
            </a:r>
            <a:r>
              <a:rPr lang="nl-NL" sz="2000" dirty="0" err="1" smtClean="0">
                <a:solidFill>
                  <a:schemeClr val="accent3">
                    <a:lumMod val="50000"/>
                  </a:schemeClr>
                </a:solidFill>
              </a:rPr>
              <a:t>to</a:t>
            </a:r>
            <a:r>
              <a:rPr lang="nl-NL" sz="2000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nl-NL" sz="2000" dirty="0" err="1" smtClean="0">
                <a:solidFill>
                  <a:schemeClr val="accent3">
                    <a:lumMod val="50000"/>
                  </a:schemeClr>
                </a:solidFill>
              </a:rPr>
              <a:t>prepare</a:t>
            </a:r>
            <a:endParaRPr lang="nl-NL" sz="2000" dirty="0" smtClean="0">
              <a:solidFill>
                <a:schemeClr val="accent3">
                  <a:lumMod val="50000"/>
                </a:schemeClr>
              </a:solidFill>
            </a:endParaRPr>
          </a:p>
          <a:p>
            <a:r>
              <a:rPr lang="nl-NL" sz="2000" b="1" dirty="0" err="1" smtClean="0">
                <a:solidFill>
                  <a:schemeClr val="accent3">
                    <a:lumMod val="50000"/>
                  </a:schemeClr>
                </a:solidFill>
              </a:rPr>
              <a:t>Finished</a:t>
            </a:r>
            <a:r>
              <a:rPr lang="nl-NL" sz="2000" b="1" dirty="0" smtClean="0">
                <a:solidFill>
                  <a:schemeClr val="accent3">
                    <a:lumMod val="50000"/>
                  </a:schemeClr>
                </a:solidFill>
              </a:rPr>
              <a:t>: </a:t>
            </a:r>
            <a:r>
              <a:rPr lang="nl-NL" sz="2000" dirty="0" smtClean="0">
                <a:solidFill>
                  <a:schemeClr val="accent3">
                    <a:lumMod val="50000"/>
                  </a:schemeClr>
                </a:solidFill>
              </a:rPr>
              <a:t>Start </a:t>
            </a:r>
            <a:r>
              <a:rPr lang="nl-NL" sz="2000" dirty="0" err="1" smtClean="0">
                <a:solidFill>
                  <a:schemeClr val="accent3">
                    <a:lumMod val="50000"/>
                  </a:schemeClr>
                </a:solidFill>
              </a:rPr>
              <a:t>with</a:t>
            </a:r>
            <a:r>
              <a:rPr lang="nl-NL" sz="2000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nl-NL" sz="2000" dirty="0" err="1" smtClean="0">
                <a:solidFill>
                  <a:schemeClr val="accent3">
                    <a:lumMod val="50000"/>
                  </a:schemeClr>
                </a:solidFill>
              </a:rPr>
              <a:t>the</a:t>
            </a:r>
            <a:r>
              <a:rPr lang="nl-NL" sz="2000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nl-NL" sz="2000" dirty="0" err="1" smtClean="0">
                <a:solidFill>
                  <a:schemeClr val="accent3">
                    <a:lumMod val="50000"/>
                  </a:schemeClr>
                </a:solidFill>
              </a:rPr>
              <a:t>Questions</a:t>
            </a:r>
            <a:r>
              <a:rPr lang="nl-NL" sz="2000" dirty="0" smtClean="0">
                <a:solidFill>
                  <a:schemeClr val="accent3">
                    <a:lumMod val="50000"/>
                  </a:schemeClr>
                </a:solidFill>
              </a:rPr>
              <a:t>: </a:t>
            </a:r>
            <a:r>
              <a:rPr lang="en-GB" sz="2000" dirty="0">
                <a:solidFill>
                  <a:schemeClr val="accent3">
                    <a:lumMod val="50000"/>
                  </a:schemeClr>
                </a:solidFill>
              </a:rPr>
              <a:t>4.5: Make questions 1 until 7</a:t>
            </a:r>
            <a:endParaRPr lang="nl-NL" sz="2000" dirty="0">
              <a:solidFill>
                <a:schemeClr val="accent3">
                  <a:lumMod val="50000"/>
                </a:schemeClr>
              </a:solidFill>
            </a:endParaRPr>
          </a:p>
          <a:p>
            <a:r>
              <a:rPr lang="nl-NL" sz="2000" b="1" dirty="0" err="1" smtClean="0">
                <a:solidFill>
                  <a:schemeClr val="accent3">
                    <a:lumMod val="50000"/>
                  </a:schemeClr>
                </a:solidFill>
              </a:rPr>
              <a:t>Result</a:t>
            </a:r>
            <a:r>
              <a:rPr lang="nl-NL" sz="2000" b="1" dirty="0" smtClean="0">
                <a:solidFill>
                  <a:schemeClr val="accent3">
                    <a:lumMod val="50000"/>
                  </a:schemeClr>
                </a:solidFill>
              </a:rPr>
              <a:t>: </a:t>
            </a:r>
            <a:r>
              <a:rPr lang="nl-NL" sz="2000" dirty="0" smtClean="0">
                <a:solidFill>
                  <a:schemeClr val="accent3">
                    <a:lumMod val="50000"/>
                  </a:schemeClr>
                </a:solidFill>
              </a:rPr>
              <a:t>Short class </a:t>
            </a:r>
            <a:r>
              <a:rPr lang="nl-NL" sz="2000" dirty="0" err="1" smtClean="0">
                <a:solidFill>
                  <a:schemeClr val="accent3">
                    <a:lumMod val="50000"/>
                  </a:schemeClr>
                </a:solidFill>
              </a:rPr>
              <a:t>discussion</a:t>
            </a:r>
            <a:r>
              <a:rPr lang="nl-NL" sz="2000" dirty="0" smtClean="0">
                <a:solidFill>
                  <a:schemeClr val="accent3">
                    <a:lumMod val="50000"/>
                  </a:schemeClr>
                </a:solidFill>
              </a:rPr>
              <a:t> (5-10 minutes)</a:t>
            </a:r>
          </a:p>
          <a:p>
            <a:endParaRPr lang="nl-NL" sz="2000" dirty="0">
              <a:solidFill>
                <a:schemeClr val="accent3">
                  <a:lumMod val="50000"/>
                </a:schemeClr>
              </a:solidFill>
            </a:endParaRPr>
          </a:p>
          <a:p>
            <a:endParaRPr lang="nl-NL" sz="2000" dirty="0" smtClean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8" name="Actieknop: Film 7">
            <a:hlinkClick r:id="rId2" highlightClick="1"/>
          </p:cNvPr>
          <p:cNvSpPr/>
          <p:nvPr/>
        </p:nvSpPr>
        <p:spPr>
          <a:xfrm>
            <a:off x="767408" y="5229200"/>
            <a:ext cx="1042416" cy="1042416"/>
          </a:xfrm>
          <a:prstGeom prst="actionButtonMovi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graphicFrame>
        <p:nvGraphicFramePr>
          <p:cNvPr id="3" name="Tabel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44553814"/>
              </p:ext>
            </p:extLst>
          </p:nvPr>
        </p:nvGraphicFramePr>
        <p:xfrm>
          <a:off x="2913216" y="3861048"/>
          <a:ext cx="4982984" cy="230425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982984"/>
              </a:tblGrid>
              <a:tr h="38404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sz="1800" dirty="0" smtClean="0">
                          <a:solidFill>
                            <a:schemeClr val="bg1"/>
                          </a:solidFill>
                        </a:rPr>
                        <a:t>Rules of engagement:</a:t>
                      </a:r>
                    </a:p>
                  </a:txBody>
                  <a:tcPr/>
                </a:tc>
              </a:tr>
              <a:tr h="384043">
                <a:tc>
                  <a:txBody>
                    <a:bodyPr/>
                    <a:lstStyle/>
                    <a:p>
                      <a:r>
                        <a:rPr lang="nl-NL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Let </a:t>
                      </a:r>
                      <a:r>
                        <a:rPr lang="nl-NL" dirty="0" err="1" smtClean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others</a:t>
                      </a:r>
                      <a:r>
                        <a:rPr lang="nl-NL" baseline="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 finish;</a:t>
                      </a:r>
                      <a:endParaRPr lang="nl-NL" dirty="0">
                        <a:solidFill>
                          <a:schemeClr val="accent3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</a:tr>
              <a:tr h="384043">
                <a:tc>
                  <a:txBody>
                    <a:bodyPr/>
                    <a:lstStyle/>
                    <a:p>
                      <a:r>
                        <a:rPr lang="nl-NL" dirty="0" err="1" smtClean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Raise</a:t>
                      </a:r>
                      <a:r>
                        <a:rPr lang="nl-NL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 </a:t>
                      </a:r>
                      <a:r>
                        <a:rPr lang="nl-NL" dirty="0" err="1" smtClean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your</a:t>
                      </a:r>
                      <a:r>
                        <a:rPr lang="nl-NL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 hand</a:t>
                      </a:r>
                      <a:r>
                        <a:rPr lang="nl-NL" baseline="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 </a:t>
                      </a:r>
                      <a:r>
                        <a:rPr lang="nl-NL" baseline="0" dirty="0" err="1" smtClean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if</a:t>
                      </a:r>
                      <a:r>
                        <a:rPr lang="nl-NL" baseline="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 </a:t>
                      </a:r>
                      <a:r>
                        <a:rPr lang="nl-NL" baseline="0" dirty="0" err="1" smtClean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you</a:t>
                      </a:r>
                      <a:r>
                        <a:rPr lang="nl-NL" baseline="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 want </a:t>
                      </a:r>
                      <a:r>
                        <a:rPr lang="nl-NL" baseline="0" dirty="0" err="1" smtClean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to</a:t>
                      </a:r>
                      <a:r>
                        <a:rPr lang="nl-NL" baseline="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 </a:t>
                      </a:r>
                      <a:r>
                        <a:rPr lang="nl-NL" baseline="0" dirty="0" err="1" smtClean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speak</a:t>
                      </a:r>
                      <a:r>
                        <a:rPr lang="nl-NL" baseline="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;</a:t>
                      </a:r>
                      <a:endParaRPr lang="nl-NL" dirty="0">
                        <a:solidFill>
                          <a:schemeClr val="accent3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</a:tr>
              <a:tr h="384043">
                <a:tc>
                  <a:txBody>
                    <a:bodyPr/>
                    <a:lstStyle/>
                    <a:p>
                      <a:r>
                        <a:rPr lang="nl-NL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Respect</a:t>
                      </a:r>
                      <a:r>
                        <a:rPr lang="nl-NL" baseline="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 </a:t>
                      </a:r>
                      <a:r>
                        <a:rPr lang="nl-NL" baseline="0" dirty="0" err="1" smtClean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other</a:t>
                      </a:r>
                      <a:r>
                        <a:rPr lang="nl-NL" baseline="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 </a:t>
                      </a:r>
                      <a:r>
                        <a:rPr lang="nl-NL" baseline="0" dirty="0" err="1" smtClean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opinions</a:t>
                      </a:r>
                      <a:r>
                        <a:rPr lang="nl-NL" baseline="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;</a:t>
                      </a:r>
                      <a:endParaRPr lang="nl-NL" dirty="0">
                        <a:solidFill>
                          <a:schemeClr val="accent3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</a:tr>
              <a:tr h="384043">
                <a:tc>
                  <a:txBody>
                    <a:bodyPr/>
                    <a:lstStyle/>
                    <a:p>
                      <a:r>
                        <a:rPr lang="nl-NL" dirty="0" err="1" smtClean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Use</a:t>
                      </a:r>
                      <a:r>
                        <a:rPr lang="nl-NL" baseline="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 </a:t>
                      </a:r>
                      <a:r>
                        <a:rPr lang="nl-NL" baseline="0" dirty="0" err="1" smtClean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facts</a:t>
                      </a:r>
                      <a:r>
                        <a:rPr lang="nl-NL" baseline="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;</a:t>
                      </a:r>
                      <a:endParaRPr lang="nl-NL" dirty="0">
                        <a:solidFill>
                          <a:schemeClr val="accent3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</a:tr>
              <a:tr h="384043">
                <a:tc>
                  <a:txBody>
                    <a:bodyPr/>
                    <a:lstStyle/>
                    <a:p>
                      <a:r>
                        <a:rPr lang="nl-NL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Attack </a:t>
                      </a:r>
                      <a:r>
                        <a:rPr lang="nl-NL" dirty="0" err="1" smtClean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the</a:t>
                      </a:r>
                      <a:r>
                        <a:rPr lang="nl-NL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 </a:t>
                      </a:r>
                      <a:r>
                        <a:rPr lang="nl-NL" dirty="0" err="1" smtClean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message</a:t>
                      </a:r>
                      <a:r>
                        <a:rPr lang="nl-NL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 </a:t>
                      </a:r>
                      <a:r>
                        <a:rPr lang="nl-NL" dirty="0" err="1" smtClean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not</a:t>
                      </a:r>
                      <a:r>
                        <a:rPr lang="nl-NL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 </a:t>
                      </a:r>
                      <a:r>
                        <a:rPr lang="nl-NL" dirty="0" err="1" smtClean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the</a:t>
                      </a:r>
                      <a:r>
                        <a:rPr lang="nl-NL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 </a:t>
                      </a:r>
                      <a:r>
                        <a:rPr lang="nl-NL" dirty="0" err="1" smtClean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messenger</a:t>
                      </a:r>
                      <a:r>
                        <a:rPr lang="nl-NL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;</a:t>
                      </a:r>
                      <a:endParaRPr lang="nl-NL" dirty="0">
                        <a:solidFill>
                          <a:schemeClr val="accent3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Tekstvak 4"/>
          <p:cNvSpPr txBox="1"/>
          <p:nvPr/>
        </p:nvSpPr>
        <p:spPr>
          <a:xfrm>
            <a:off x="2783632" y="985552"/>
            <a:ext cx="6013826" cy="646331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nl-NL" b="1" dirty="0" smtClean="0">
                <a:solidFill>
                  <a:schemeClr val="accent3">
                    <a:lumMod val="50000"/>
                  </a:schemeClr>
                </a:solidFill>
              </a:rPr>
              <a:t>Question 1:</a:t>
            </a:r>
          </a:p>
          <a:p>
            <a:r>
              <a:rPr lang="nl-NL" b="1" dirty="0" err="1" smtClean="0">
                <a:solidFill>
                  <a:schemeClr val="accent3">
                    <a:lumMod val="50000"/>
                  </a:schemeClr>
                </a:solidFill>
              </a:rPr>
              <a:t>What</a:t>
            </a:r>
            <a:r>
              <a:rPr lang="nl-NL" b="1" dirty="0" smtClean="0">
                <a:solidFill>
                  <a:schemeClr val="accent3">
                    <a:lumMod val="50000"/>
                  </a:schemeClr>
                </a:solidFill>
              </a:rPr>
              <a:t> kind of </a:t>
            </a:r>
            <a:r>
              <a:rPr lang="nl-NL" b="1" dirty="0" err="1" smtClean="0">
                <a:solidFill>
                  <a:schemeClr val="accent3">
                    <a:lumMod val="50000"/>
                  </a:schemeClr>
                </a:solidFill>
              </a:rPr>
              <a:t>examples</a:t>
            </a:r>
            <a:r>
              <a:rPr lang="nl-NL" b="1" dirty="0" smtClean="0">
                <a:solidFill>
                  <a:schemeClr val="accent3">
                    <a:lumMod val="50000"/>
                  </a:schemeClr>
                </a:solidFill>
              </a:rPr>
              <a:t> do </a:t>
            </a:r>
            <a:r>
              <a:rPr lang="nl-NL" b="1" dirty="0" err="1" smtClean="0">
                <a:solidFill>
                  <a:schemeClr val="accent3">
                    <a:lumMod val="50000"/>
                  </a:schemeClr>
                </a:solidFill>
              </a:rPr>
              <a:t>you</a:t>
            </a:r>
            <a:r>
              <a:rPr lang="nl-NL" b="1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nl-NL" b="1" dirty="0" err="1" smtClean="0">
                <a:solidFill>
                  <a:schemeClr val="accent3">
                    <a:lumMod val="50000"/>
                  </a:schemeClr>
                </a:solidFill>
              </a:rPr>
              <a:t>see</a:t>
            </a:r>
            <a:r>
              <a:rPr lang="nl-NL" b="1" dirty="0" smtClean="0">
                <a:solidFill>
                  <a:schemeClr val="accent3">
                    <a:lumMod val="50000"/>
                  </a:schemeClr>
                </a:solidFill>
              </a:rPr>
              <a:t> of </a:t>
            </a:r>
            <a:r>
              <a:rPr lang="nl-NL" b="1" dirty="0" err="1" smtClean="0">
                <a:solidFill>
                  <a:schemeClr val="accent3">
                    <a:lumMod val="50000"/>
                  </a:schemeClr>
                </a:solidFill>
              </a:rPr>
              <a:t>socialism</a:t>
            </a:r>
            <a:r>
              <a:rPr lang="nl-NL" b="1" dirty="0" smtClean="0">
                <a:solidFill>
                  <a:schemeClr val="accent3">
                    <a:lumMod val="50000"/>
                  </a:schemeClr>
                </a:solidFill>
              </a:rPr>
              <a:t>/</a:t>
            </a:r>
            <a:r>
              <a:rPr lang="nl-NL" b="1" dirty="0" err="1" smtClean="0">
                <a:solidFill>
                  <a:schemeClr val="accent3">
                    <a:lumMod val="50000"/>
                  </a:schemeClr>
                </a:solidFill>
              </a:rPr>
              <a:t>communism</a:t>
            </a:r>
            <a:r>
              <a:rPr lang="nl-NL" b="1" dirty="0" smtClean="0">
                <a:solidFill>
                  <a:schemeClr val="accent3">
                    <a:lumMod val="50000"/>
                  </a:schemeClr>
                </a:solidFill>
              </a:rPr>
              <a:t>?</a:t>
            </a:r>
            <a:endParaRPr lang="nl-NL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12" name="Tekstvak 11"/>
          <p:cNvSpPr txBox="1"/>
          <p:nvPr/>
        </p:nvSpPr>
        <p:spPr>
          <a:xfrm>
            <a:off x="2758480" y="1836645"/>
            <a:ext cx="6038978" cy="646331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nl-NL" b="1" dirty="0" smtClean="0">
                <a:solidFill>
                  <a:schemeClr val="accent3">
                    <a:lumMod val="50000"/>
                  </a:schemeClr>
                </a:solidFill>
              </a:rPr>
              <a:t>Question 2:</a:t>
            </a:r>
          </a:p>
          <a:p>
            <a:r>
              <a:rPr lang="nl-NL" b="1" dirty="0" err="1" smtClean="0">
                <a:solidFill>
                  <a:schemeClr val="accent3">
                    <a:lumMod val="50000"/>
                  </a:schemeClr>
                </a:solidFill>
              </a:rPr>
              <a:t>What</a:t>
            </a:r>
            <a:r>
              <a:rPr lang="nl-NL" b="1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nl-NL" b="1" dirty="0" err="1" smtClean="0">
                <a:solidFill>
                  <a:schemeClr val="accent3">
                    <a:lumMod val="50000"/>
                  </a:schemeClr>
                </a:solidFill>
              </a:rPr>
              <a:t>would</a:t>
            </a:r>
            <a:r>
              <a:rPr lang="nl-NL" b="1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nl-NL" b="1" dirty="0" err="1" smtClean="0">
                <a:solidFill>
                  <a:schemeClr val="accent3">
                    <a:lumMod val="50000"/>
                  </a:schemeClr>
                </a:solidFill>
              </a:rPr>
              <a:t>you</a:t>
            </a:r>
            <a:r>
              <a:rPr lang="nl-NL" b="1" dirty="0" smtClean="0">
                <a:solidFill>
                  <a:schemeClr val="accent3">
                    <a:lumMod val="50000"/>
                  </a:schemeClr>
                </a:solidFill>
              </a:rPr>
              <a:t> have </a:t>
            </a:r>
            <a:r>
              <a:rPr lang="nl-NL" b="1" dirty="0" err="1" smtClean="0">
                <a:solidFill>
                  <a:schemeClr val="accent3">
                    <a:lumMod val="50000"/>
                  </a:schemeClr>
                </a:solidFill>
              </a:rPr>
              <a:t>done</a:t>
            </a:r>
            <a:r>
              <a:rPr lang="nl-NL" b="1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nl-NL" b="1" dirty="0" err="1" smtClean="0">
                <a:solidFill>
                  <a:schemeClr val="accent3">
                    <a:lumMod val="50000"/>
                  </a:schemeClr>
                </a:solidFill>
              </a:rPr>
              <a:t>if</a:t>
            </a:r>
            <a:r>
              <a:rPr lang="nl-NL" b="1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nl-NL" b="1" dirty="0" err="1" smtClean="0">
                <a:solidFill>
                  <a:schemeClr val="accent3">
                    <a:lumMod val="50000"/>
                  </a:schemeClr>
                </a:solidFill>
              </a:rPr>
              <a:t>you</a:t>
            </a:r>
            <a:r>
              <a:rPr lang="nl-NL" b="1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nl-NL" b="1" dirty="0" err="1" smtClean="0">
                <a:solidFill>
                  <a:schemeClr val="accent3">
                    <a:lumMod val="50000"/>
                  </a:schemeClr>
                </a:solidFill>
              </a:rPr>
              <a:t>were</a:t>
            </a:r>
            <a:r>
              <a:rPr lang="nl-NL" b="1" dirty="0" smtClean="0">
                <a:solidFill>
                  <a:schemeClr val="accent3">
                    <a:lumMod val="50000"/>
                  </a:schemeClr>
                </a:solidFill>
              </a:rPr>
              <a:t> a </a:t>
            </a:r>
            <a:r>
              <a:rPr lang="nl-NL" b="1" dirty="0" err="1" smtClean="0">
                <a:solidFill>
                  <a:schemeClr val="accent3">
                    <a:lumMod val="50000"/>
                  </a:schemeClr>
                </a:solidFill>
              </a:rPr>
              <a:t>labourer</a:t>
            </a:r>
            <a:r>
              <a:rPr lang="nl-NL" b="1" dirty="0" smtClean="0">
                <a:solidFill>
                  <a:schemeClr val="accent3">
                    <a:lumMod val="50000"/>
                  </a:schemeClr>
                </a:solidFill>
              </a:rPr>
              <a:t>?</a:t>
            </a:r>
            <a:endParaRPr lang="nl-NL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13" name="Tekstvak 12"/>
          <p:cNvSpPr txBox="1"/>
          <p:nvPr/>
        </p:nvSpPr>
        <p:spPr>
          <a:xfrm>
            <a:off x="2768860" y="2714304"/>
            <a:ext cx="6028598" cy="646331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nl-NL" b="1" dirty="0" smtClean="0">
                <a:solidFill>
                  <a:schemeClr val="accent3">
                    <a:lumMod val="50000"/>
                  </a:schemeClr>
                </a:solidFill>
              </a:rPr>
              <a:t>Question 1:</a:t>
            </a:r>
          </a:p>
          <a:p>
            <a:r>
              <a:rPr lang="nl-NL" b="1" dirty="0" err="1" smtClean="0">
                <a:solidFill>
                  <a:schemeClr val="accent3">
                    <a:lumMod val="50000"/>
                  </a:schemeClr>
                </a:solidFill>
              </a:rPr>
              <a:t>What</a:t>
            </a:r>
            <a:r>
              <a:rPr lang="nl-NL" b="1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nl-NL" b="1" dirty="0" err="1" smtClean="0">
                <a:solidFill>
                  <a:schemeClr val="accent3">
                    <a:lumMod val="50000"/>
                  </a:schemeClr>
                </a:solidFill>
              </a:rPr>
              <a:t>would</a:t>
            </a:r>
            <a:r>
              <a:rPr lang="nl-NL" b="1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nl-NL" b="1" dirty="0" err="1" smtClean="0">
                <a:solidFill>
                  <a:schemeClr val="accent3">
                    <a:lumMod val="50000"/>
                  </a:schemeClr>
                </a:solidFill>
              </a:rPr>
              <a:t>you</a:t>
            </a:r>
            <a:r>
              <a:rPr lang="nl-NL" b="1" dirty="0" smtClean="0">
                <a:solidFill>
                  <a:schemeClr val="accent3">
                    <a:lumMod val="50000"/>
                  </a:schemeClr>
                </a:solidFill>
              </a:rPr>
              <a:t> have </a:t>
            </a:r>
            <a:r>
              <a:rPr lang="nl-NL" b="1" dirty="0" err="1" smtClean="0">
                <a:solidFill>
                  <a:schemeClr val="accent3">
                    <a:lumMod val="50000"/>
                  </a:schemeClr>
                </a:solidFill>
              </a:rPr>
              <a:t>done</a:t>
            </a:r>
            <a:r>
              <a:rPr lang="nl-NL" b="1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nl-NL" b="1" dirty="0" err="1" smtClean="0">
                <a:solidFill>
                  <a:schemeClr val="accent3">
                    <a:lumMod val="50000"/>
                  </a:schemeClr>
                </a:solidFill>
              </a:rPr>
              <a:t>if</a:t>
            </a:r>
            <a:r>
              <a:rPr lang="nl-NL" b="1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nl-NL" b="1" dirty="0" err="1" smtClean="0">
                <a:solidFill>
                  <a:schemeClr val="accent3">
                    <a:lumMod val="50000"/>
                  </a:schemeClr>
                </a:solidFill>
              </a:rPr>
              <a:t>you</a:t>
            </a:r>
            <a:r>
              <a:rPr lang="nl-NL" b="1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nl-NL" b="1" dirty="0" err="1" smtClean="0">
                <a:solidFill>
                  <a:schemeClr val="accent3">
                    <a:lumMod val="50000"/>
                  </a:schemeClr>
                </a:solidFill>
              </a:rPr>
              <a:t>were</a:t>
            </a:r>
            <a:r>
              <a:rPr lang="nl-NL" b="1" dirty="0" smtClean="0">
                <a:solidFill>
                  <a:schemeClr val="accent3">
                    <a:lumMod val="50000"/>
                  </a:schemeClr>
                </a:solidFill>
              </a:rPr>
              <a:t> a </a:t>
            </a:r>
            <a:r>
              <a:rPr lang="nl-NL" b="1" dirty="0" err="1" smtClean="0">
                <a:solidFill>
                  <a:schemeClr val="accent3">
                    <a:lumMod val="50000"/>
                  </a:schemeClr>
                </a:solidFill>
              </a:rPr>
              <a:t>factory</a:t>
            </a:r>
            <a:r>
              <a:rPr lang="nl-NL" b="1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nl-NL" b="1" dirty="0" err="1" smtClean="0">
                <a:solidFill>
                  <a:schemeClr val="accent3">
                    <a:lumMod val="50000"/>
                  </a:schemeClr>
                </a:solidFill>
              </a:rPr>
              <a:t>owner</a:t>
            </a:r>
            <a:r>
              <a:rPr lang="nl-NL" b="1" dirty="0" smtClean="0">
                <a:solidFill>
                  <a:schemeClr val="accent3">
                    <a:lumMod val="50000"/>
                  </a:schemeClr>
                </a:solidFill>
              </a:rPr>
              <a:t>?</a:t>
            </a:r>
            <a:endParaRPr lang="nl-NL" b="1" dirty="0">
              <a:solidFill>
                <a:schemeClr val="accent3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57011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2" grpId="0" animBg="1"/>
      <p:bldP spid="1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1"/>
          <p:cNvSpPr txBox="1">
            <a:spLocks/>
          </p:cNvSpPr>
          <p:nvPr/>
        </p:nvSpPr>
        <p:spPr>
          <a:xfrm>
            <a:off x="2711624" y="116632"/>
            <a:ext cx="5832648" cy="86869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sz="4000" dirty="0" err="1" smtClean="0">
                <a:solidFill>
                  <a:schemeClr val="accent3">
                    <a:lumMod val="75000"/>
                  </a:schemeClr>
                </a:solidFill>
              </a:rPr>
              <a:t>Recap</a:t>
            </a:r>
            <a:r>
              <a:rPr lang="nl-NL" sz="4000" dirty="0" smtClean="0">
                <a:solidFill>
                  <a:schemeClr val="accent3">
                    <a:lumMod val="75000"/>
                  </a:schemeClr>
                </a:solidFill>
              </a:rPr>
              <a:t> (</a:t>
            </a:r>
            <a:r>
              <a:rPr lang="nl-NL" sz="4000" dirty="0" err="1" smtClean="0">
                <a:solidFill>
                  <a:schemeClr val="accent3">
                    <a:lumMod val="75000"/>
                  </a:schemeClr>
                </a:solidFill>
              </a:rPr>
              <a:t>Notes</a:t>
            </a:r>
            <a:r>
              <a:rPr lang="nl-NL" sz="4000" dirty="0" smtClean="0">
                <a:solidFill>
                  <a:schemeClr val="accent3">
                    <a:lumMod val="75000"/>
                  </a:schemeClr>
                </a:solidFill>
              </a:rPr>
              <a:t>)</a:t>
            </a:r>
            <a:endParaRPr lang="nl-NL" sz="4000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9" name="Tijdelijke aanduiding voor inhoud 2"/>
          <p:cNvSpPr txBox="1">
            <a:spLocks/>
          </p:cNvSpPr>
          <p:nvPr/>
        </p:nvSpPr>
        <p:spPr>
          <a:xfrm>
            <a:off x="32896" y="2060848"/>
            <a:ext cx="288032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nl-NL" dirty="0" err="1" smtClean="0">
                <a:solidFill>
                  <a:schemeClr val="bg1"/>
                </a:solidFill>
              </a:rPr>
              <a:t>Introduction</a:t>
            </a:r>
            <a:endParaRPr lang="nl-NL" dirty="0" smtClean="0">
              <a:solidFill>
                <a:schemeClr val="bg1"/>
              </a:solidFill>
            </a:endParaRP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nl-NL" dirty="0" err="1" smtClean="0">
                <a:solidFill>
                  <a:schemeClr val="bg1"/>
                </a:solidFill>
              </a:rPr>
              <a:t>Lesson</a:t>
            </a:r>
            <a:r>
              <a:rPr lang="nl-NL" dirty="0" smtClean="0">
                <a:solidFill>
                  <a:schemeClr val="bg1"/>
                </a:solidFill>
              </a:rPr>
              <a:t> </a:t>
            </a:r>
            <a:r>
              <a:rPr lang="nl-NL" dirty="0">
                <a:solidFill>
                  <a:schemeClr val="bg1"/>
                </a:solidFill>
              </a:rPr>
              <a:t>plan</a:t>
            </a: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nl-NL" dirty="0">
                <a:solidFill>
                  <a:schemeClr val="bg1"/>
                </a:solidFill>
              </a:rPr>
              <a:t>The </a:t>
            </a:r>
            <a:r>
              <a:rPr lang="nl-NL" dirty="0" err="1">
                <a:solidFill>
                  <a:schemeClr val="bg1"/>
                </a:solidFill>
              </a:rPr>
              <a:t>Question</a:t>
            </a:r>
            <a:endParaRPr lang="nl-NL" dirty="0">
              <a:solidFill>
                <a:schemeClr val="bg1"/>
              </a:solidFill>
            </a:endParaRP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nl-NL" dirty="0" err="1" smtClean="0">
                <a:solidFill>
                  <a:schemeClr val="bg1"/>
                </a:solidFill>
              </a:rPr>
              <a:t>Revolution</a:t>
            </a:r>
            <a:endParaRPr lang="nl-NL" dirty="0" smtClean="0">
              <a:solidFill>
                <a:schemeClr val="bg1"/>
              </a:solidFill>
            </a:endParaRP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nl-NL" dirty="0" err="1" smtClean="0">
                <a:solidFill>
                  <a:schemeClr val="bg1"/>
                </a:solidFill>
              </a:rPr>
              <a:t>Social</a:t>
            </a:r>
            <a:r>
              <a:rPr lang="nl-NL" dirty="0" smtClean="0">
                <a:solidFill>
                  <a:schemeClr val="bg1"/>
                </a:solidFill>
              </a:rPr>
              <a:t> Issue</a:t>
            </a:r>
            <a:endParaRPr lang="nl-NL" dirty="0">
              <a:solidFill>
                <a:schemeClr val="bg1"/>
              </a:solidFill>
            </a:endParaRP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nl-NL" b="1" i="1" dirty="0" err="1" smtClean="0">
                <a:solidFill>
                  <a:schemeClr val="bg1"/>
                </a:solidFill>
              </a:rPr>
              <a:t>Recap</a:t>
            </a:r>
            <a:r>
              <a:rPr lang="nl-NL" b="1" i="1" dirty="0" smtClean="0">
                <a:solidFill>
                  <a:schemeClr val="bg1"/>
                </a:solidFill>
              </a:rPr>
              <a:t> (</a:t>
            </a:r>
            <a:r>
              <a:rPr lang="nl-NL" b="1" i="1" dirty="0" err="1" smtClean="0">
                <a:solidFill>
                  <a:schemeClr val="bg1"/>
                </a:solidFill>
              </a:rPr>
              <a:t>Notes</a:t>
            </a:r>
            <a:r>
              <a:rPr lang="nl-NL" b="1" i="1" dirty="0" smtClean="0">
                <a:solidFill>
                  <a:schemeClr val="bg1"/>
                </a:solidFill>
              </a:rPr>
              <a:t>)</a:t>
            </a: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nl-NL" dirty="0" err="1" smtClean="0">
                <a:solidFill>
                  <a:schemeClr val="bg1"/>
                </a:solidFill>
              </a:rPr>
              <a:t>Homework</a:t>
            </a:r>
            <a:endParaRPr lang="nl-NL" dirty="0">
              <a:solidFill>
                <a:schemeClr val="bg1"/>
              </a:solidFill>
            </a:endParaRP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nl-NL" dirty="0" err="1">
                <a:solidFill>
                  <a:schemeClr val="bg1"/>
                </a:solidFill>
              </a:rPr>
              <a:t>Ending</a:t>
            </a:r>
            <a:endParaRPr lang="nl-NL" dirty="0">
              <a:solidFill>
                <a:schemeClr val="bg1"/>
              </a:solidFill>
            </a:endParaRPr>
          </a:p>
        </p:txBody>
      </p:sp>
      <p:sp>
        <p:nvSpPr>
          <p:cNvPr id="5" name="Actieknop: Film 4">
            <a:hlinkClick r:id="rId2" highlightClick="1"/>
          </p:cNvPr>
          <p:cNvSpPr/>
          <p:nvPr/>
        </p:nvSpPr>
        <p:spPr>
          <a:xfrm>
            <a:off x="767408" y="5229200"/>
            <a:ext cx="1042416" cy="1042416"/>
          </a:xfrm>
          <a:prstGeom prst="actionButtonMovi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7" name="Tijdelijke aanduiding voor inhoud 2"/>
          <p:cNvSpPr>
            <a:spLocks noGrp="1"/>
          </p:cNvSpPr>
          <p:nvPr>
            <p:ph idx="1"/>
          </p:nvPr>
        </p:nvSpPr>
        <p:spPr>
          <a:xfrm>
            <a:off x="2913216" y="836712"/>
            <a:ext cx="9087440" cy="5616624"/>
          </a:xfrm>
        </p:spPr>
        <p:txBody>
          <a:bodyPr>
            <a:normAutofit fontScale="92500"/>
          </a:bodyPr>
          <a:lstStyle/>
          <a:p>
            <a:pPr>
              <a:buNone/>
            </a:pPr>
            <a:r>
              <a:rPr lang="nl-NL" sz="2400" b="1" dirty="0">
                <a:solidFill>
                  <a:schemeClr val="accent3">
                    <a:lumMod val="50000"/>
                  </a:schemeClr>
                </a:solidFill>
              </a:rPr>
              <a:t>The </a:t>
            </a:r>
            <a:r>
              <a:rPr lang="nl-NL" sz="2400" b="1" dirty="0" err="1">
                <a:solidFill>
                  <a:schemeClr val="accent3">
                    <a:lumMod val="50000"/>
                  </a:schemeClr>
                </a:solidFill>
              </a:rPr>
              <a:t>question</a:t>
            </a:r>
            <a:r>
              <a:rPr lang="nl-NL" sz="2400" b="1" dirty="0">
                <a:solidFill>
                  <a:schemeClr val="accent3">
                    <a:lumMod val="50000"/>
                  </a:schemeClr>
                </a:solidFill>
              </a:rPr>
              <a:t> of </a:t>
            </a:r>
            <a:r>
              <a:rPr lang="nl-NL" sz="2400" b="1" dirty="0" err="1">
                <a:solidFill>
                  <a:schemeClr val="accent3">
                    <a:lumMod val="50000"/>
                  </a:schemeClr>
                </a:solidFill>
              </a:rPr>
              <a:t>today</a:t>
            </a:r>
            <a:r>
              <a:rPr lang="nl-NL" sz="2400" b="1" dirty="0">
                <a:solidFill>
                  <a:schemeClr val="accent3">
                    <a:lumMod val="50000"/>
                  </a:schemeClr>
                </a:solidFill>
              </a:rPr>
              <a:t> is:</a:t>
            </a:r>
          </a:p>
          <a:p>
            <a:r>
              <a:rPr lang="nl-NL" sz="2400" dirty="0" err="1" smtClean="0">
                <a:solidFill>
                  <a:schemeClr val="accent3">
                    <a:lumMod val="50000"/>
                  </a:schemeClr>
                </a:solidFill>
              </a:rPr>
              <a:t>Who</a:t>
            </a:r>
            <a:r>
              <a:rPr lang="nl-NL" sz="2400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nl-NL" sz="2400" dirty="0" err="1" smtClean="0">
                <a:solidFill>
                  <a:schemeClr val="accent3">
                    <a:lumMod val="50000"/>
                  </a:schemeClr>
                </a:solidFill>
              </a:rPr>
              <a:t>were</a:t>
            </a:r>
            <a:r>
              <a:rPr lang="nl-NL" sz="2400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nl-NL" sz="2400" dirty="0" err="1" smtClean="0">
                <a:solidFill>
                  <a:schemeClr val="accent3">
                    <a:lumMod val="50000"/>
                  </a:schemeClr>
                </a:solidFill>
              </a:rPr>
              <a:t>committed</a:t>
            </a:r>
            <a:r>
              <a:rPr lang="nl-NL" sz="2400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nl-NL" sz="2400" dirty="0" err="1" smtClean="0">
                <a:solidFill>
                  <a:schemeClr val="accent3">
                    <a:lumMod val="50000"/>
                  </a:schemeClr>
                </a:solidFill>
              </a:rPr>
              <a:t>to</a:t>
            </a:r>
            <a:r>
              <a:rPr lang="nl-NL" sz="2400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nl-NL" sz="2400" dirty="0" err="1" smtClean="0">
                <a:solidFill>
                  <a:schemeClr val="accent3">
                    <a:lumMod val="50000"/>
                  </a:schemeClr>
                </a:solidFill>
              </a:rPr>
              <a:t>improving</a:t>
            </a:r>
            <a:r>
              <a:rPr lang="nl-NL" sz="2400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nl-NL" sz="2400" dirty="0" err="1" smtClean="0">
                <a:solidFill>
                  <a:schemeClr val="accent3">
                    <a:lumMod val="50000"/>
                  </a:schemeClr>
                </a:solidFill>
              </a:rPr>
              <a:t>the</a:t>
            </a:r>
            <a:r>
              <a:rPr lang="nl-NL" sz="2400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nl-NL" sz="2400" dirty="0" err="1" smtClean="0">
                <a:solidFill>
                  <a:schemeClr val="accent3">
                    <a:lumMod val="50000"/>
                  </a:schemeClr>
                </a:solidFill>
              </a:rPr>
              <a:t>social</a:t>
            </a:r>
            <a:r>
              <a:rPr lang="nl-NL" sz="2400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nl-NL" sz="2400" dirty="0" err="1" smtClean="0">
                <a:solidFill>
                  <a:schemeClr val="accent3">
                    <a:lumMod val="50000"/>
                  </a:schemeClr>
                </a:solidFill>
              </a:rPr>
              <a:t>position</a:t>
            </a:r>
            <a:r>
              <a:rPr lang="nl-NL" sz="2400" dirty="0" smtClean="0">
                <a:solidFill>
                  <a:schemeClr val="accent3">
                    <a:lumMod val="50000"/>
                  </a:schemeClr>
                </a:solidFill>
              </a:rPr>
              <a:t> of </a:t>
            </a:r>
            <a:r>
              <a:rPr lang="nl-NL" sz="2400" dirty="0" err="1" smtClean="0">
                <a:solidFill>
                  <a:schemeClr val="accent3">
                    <a:lumMod val="50000"/>
                  </a:schemeClr>
                </a:solidFill>
              </a:rPr>
              <a:t>the</a:t>
            </a:r>
            <a:r>
              <a:rPr lang="nl-NL" sz="2400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nl-NL" sz="2400" dirty="0" err="1" smtClean="0">
                <a:solidFill>
                  <a:schemeClr val="accent3">
                    <a:lumMod val="50000"/>
                  </a:schemeClr>
                </a:solidFill>
              </a:rPr>
              <a:t>lower</a:t>
            </a:r>
            <a:r>
              <a:rPr lang="nl-NL" sz="2400" dirty="0" smtClean="0">
                <a:solidFill>
                  <a:schemeClr val="accent3">
                    <a:lumMod val="50000"/>
                  </a:schemeClr>
                </a:solidFill>
              </a:rPr>
              <a:t> class?</a:t>
            </a:r>
          </a:p>
          <a:p>
            <a:pPr marL="0" indent="0">
              <a:buNone/>
            </a:pPr>
            <a:r>
              <a:rPr lang="nl-NL" sz="2400" dirty="0" err="1" smtClean="0">
                <a:solidFill>
                  <a:schemeClr val="accent3">
                    <a:lumMod val="50000"/>
                  </a:schemeClr>
                </a:solidFill>
              </a:rPr>
              <a:t>Thanks</a:t>
            </a:r>
            <a:r>
              <a:rPr lang="nl-NL" sz="2400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nl-NL" sz="2400" dirty="0" err="1" smtClean="0">
                <a:solidFill>
                  <a:schemeClr val="accent3">
                    <a:lumMod val="50000"/>
                  </a:schemeClr>
                </a:solidFill>
              </a:rPr>
              <a:t>to</a:t>
            </a:r>
            <a:r>
              <a:rPr lang="nl-NL" sz="2400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nl-NL" sz="2400" dirty="0" err="1" smtClean="0">
                <a:solidFill>
                  <a:schemeClr val="accent3">
                    <a:lumMod val="50000"/>
                  </a:schemeClr>
                </a:solidFill>
              </a:rPr>
              <a:t>the</a:t>
            </a:r>
            <a:r>
              <a:rPr lang="nl-NL" sz="2400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nl-NL" sz="2400" dirty="0" err="1" smtClean="0">
                <a:solidFill>
                  <a:schemeClr val="accent3">
                    <a:lumMod val="50000"/>
                  </a:schemeClr>
                </a:solidFill>
              </a:rPr>
              <a:t>social</a:t>
            </a:r>
            <a:r>
              <a:rPr lang="nl-NL" sz="2400" dirty="0" smtClean="0">
                <a:solidFill>
                  <a:schemeClr val="accent3">
                    <a:lumMod val="50000"/>
                  </a:schemeClr>
                </a:solidFill>
              </a:rPr>
              <a:t> issue </a:t>
            </a:r>
            <a:r>
              <a:rPr lang="nl-NL" sz="2400" dirty="0" err="1" smtClean="0">
                <a:solidFill>
                  <a:schemeClr val="accent3">
                    <a:lumMod val="50000"/>
                  </a:schemeClr>
                </a:solidFill>
              </a:rPr>
              <a:t>there</a:t>
            </a:r>
            <a:r>
              <a:rPr lang="nl-NL" sz="2400" dirty="0" smtClean="0">
                <a:solidFill>
                  <a:schemeClr val="accent3">
                    <a:lumMod val="50000"/>
                  </a:schemeClr>
                </a:solidFill>
              </a:rPr>
              <a:t> was a class </a:t>
            </a:r>
            <a:r>
              <a:rPr lang="nl-NL" sz="2400" dirty="0" err="1" smtClean="0">
                <a:solidFill>
                  <a:schemeClr val="accent3">
                    <a:lumMod val="50000"/>
                  </a:schemeClr>
                </a:solidFill>
              </a:rPr>
              <a:t>struggle</a:t>
            </a:r>
            <a:r>
              <a:rPr lang="nl-NL" sz="2400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nl-NL" sz="2400" dirty="0" err="1" smtClean="0">
                <a:solidFill>
                  <a:schemeClr val="accent3">
                    <a:lumMod val="50000"/>
                  </a:schemeClr>
                </a:solidFill>
              </a:rPr>
              <a:t>by</a:t>
            </a:r>
            <a:r>
              <a:rPr lang="nl-NL" sz="2400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nl-NL" sz="2400" dirty="0" err="1" smtClean="0">
                <a:solidFill>
                  <a:schemeClr val="accent3">
                    <a:lumMod val="50000"/>
                  </a:schemeClr>
                </a:solidFill>
              </a:rPr>
              <a:t>the</a:t>
            </a:r>
            <a:r>
              <a:rPr lang="nl-NL" sz="2400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nl-NL" sz="2400" dirty="0" err="1" smtClean="0">
                <a:solidFill>
                  <a:schemeClr val="accent3">
                    <a:lumMod val="50000"/>
                  </a:schemeClr>
                </a:solidFill>
              </a:rPr>
              <a:t>labourers</a:t>
            </a:r>
            <a:r>
              <a:rPr lang="nl-NL" sz="2400" dirty="0" smtClean="0">
                <a:solidFill>
                  <a:schemeClr val="accent3">
                    <a:lumMod val="50000"/>
                  </a:schemeClr>
                </a:solidFill>
              </a:rPr>
              <a:t> (</a:t>
            </a:r>
            <a:r>
              <a:rPr lang="nl-NL" sz="2400" dirty="0" err="1" smtClean="0">
                <a:solidFill>
                  <a:schemeClr val="accent3">
                    <a:lumMod val="50000"/>
                  </a:schemeClr>
                </a:solidFill>
              </a:rPr>
              <a:t>proletariat</a:t>
            </a:r>
            <a:r>
              <a:rPr lang="nl-NL" sz="2400" dirty="0" smtClean="0">
                <a:solidFill>
                  <a:schemeClr val="accent3">
                    <a:lumMod val="50000"/>
                  </a:schemeClr>
                </a:solidFill>
              </a:rPr>
              <a:t>) </a:t>
            </a:r>
            <a:r>
              <a:rPr lang="nl-NL" sz="2400" dirty="0" err="1" smtClean="0">
                <a:solidFill>
                  <a:schemeClr val="accent3">
                    <a:lumMod val="50000"/>
                  </a:schemeClr>
                </a:solidFill>
              </a:rPr>
              <a:t>against</a:t>
            </a:r>
            <a:r>
              <a:rPr lang="nl-NL" sz="2400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nl-NL" sz="2400" dirty="0" err="1" smtClean="0">
                <a:solidFill>
                  <a:schemeClr val="accent3">
                    <a:lumMod val="50000"/>
                  </a:schemeClr>
                </a:solidFill>
              </a:rPr>
              <a:t>the</a:t>
            </a:r>
            <a:r>
              <a:rPr lang="nl-NL" sz="2400" dirty="0" smtClean="0">
                <a:solidFill>
                  <a:schemeClr val="accent3">
                    <a:lumMod val="50000"/>
                  </a:schemeClr>
                </a:solidFill>
              </a:rPr>
              <a:t> Bourgeoisie (</a:t>
            </a:r>
            <a:r>
              <a:rPr lang="nl-NL" sz="2400" dirty="0" err="1" smtClean="0">
                <a:solidFill>
                  <a:schemeClr val="accent3">
                    <a:lumMod val="50000"/>
                  </a:schemeClr>
                </a:solidFill>
              </a:rPr>
              <a:t>Capitalists</a:t>
            </a:r>
            <a:r>
              <a:rPr lang="nl-NL" sz="2400" dirty="0" smtClean="0">
                <a:solidFill>
                  <a:schemeClr val="accent3">
                    <a:lumMod val="50000"/>
                  </a:schemeClr>
                </a:solidFill>
              </a:rPr>
              <a:t>). </a:t>
            </a:r>
          </a:p>
          <a:p>
            <a:pPr marL="0" indent="0">
              <a:buNone/>
            </a:pPr>
            <a:r>
              <a:rPr lang="nl-NL" sz="2400" dirty="0" smtClean="0">
                <a:solidFill>
                  <a:schemeClr val="accent3">
                    <a:lumMod val="50000"/>
                  </a:schemeClr>
                </a:solidFill>
              </a:rPr>
              <a:t>A </a:t>
            </a:r>
            <a:r>
              <a:rPr lang="nl-NL" sz="2400" dirty="0" err="1" smtClean="0">
                <a:solidFill>
                  <a:schemeClr val="accent3">
                    <a:lumMod val="50000"/>
                  </a:schemeClr>
                </a:solidFill>
              </a:rPr>
              <a:t>movement</a:t>
            </a:r>
            <a:r>
              <a:rPr lang="nl-NL" sz="2400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nl-NL" sz="2400" dirty="0" err="1" smtClean="0">
                <a:solidFill>
                  <a:schemeClr val="accent3">
                    <a:lumMod val="50000"/>
                  </a:schemeClr>
                </a:solidFill>
              </a:rPr>
              <a:t>came</a:t>
            </a:r>
            <a:r>
              <a:rPr lang="nl-NL" sz="2400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nl-NL" sz="2400" dirty="0" err="1" smtClean="0">
                <a:solidFill>
                  <a:schemeClr val="accent3">
                    <a:lumMod val="50000"/>
                  </a:schemeClr>
                </a:solidFill>
              </a:rPr>
              <a:t>together</a:t>
            </a:r>
            <a:r>
              <a:rPr lang="nl-NL" sz="2400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nl-NL" sz="2400" dirty="0" err="1" smtClean="0">
                <a:solidFill>
                  <a:schemeClr val="accent3">
                    <a:lumMod val="50000"/>
                  </a:schemeClr>
                </a:solidFill>
              </a:rPr>
              <a:t>to</a:t>
            </a:r>
            <a:r>
              <a:rPr lang="nl-NL" sz="2400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nl-NL" sz="2400" dirty="0" err="1" smtClean="0">
                <a:solidFill>
                  <a:schemeClr val="accent3">
                    <a:lumMod val="50000"/>
                  </a:schemeClr>
                </a:solidFill>
              </a:rPr>
              <a:t>fight</a:t>
            </a:r>
            <a:r>
              <a:rPr lang="nl-NL" sz="2400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nl-NL" sz="2400" dirty="0" err="1" smtClean="0">
                <a:solidFill>
                  <a:schemeClr val="accent3">
                    <a:lumMod val="50000"/>
                  </a:schemeClr>
                </a:solidFill>
              </a:rPr>
              <a:t>for</a:t>
            </a:r>
            <a:r>
              <a:rPr lang="nl-NL" sz="2400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nl-NL" sz="2400" dirty="0" err="1" smtClean="0">
                <a:solidFill>
                  <a:schemeClr val="accent3">
                    <a:lumMod val="50000"/>
                  </a:schemeClr>
                </a:solidFill>
              </a:rPr>
              <a:t>the</a:t>
            </a:r>
            <a:r>
              <a:rPr lang="nl-NL" sz="2400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nl-NL" sz="2400" dirty="0" err="1" smtClean="0">
                <a:solidFill>
                  <a:schemeClr val="accent3">
                    <a:lumMod val="50000"/>
                  </a:schemeClr>
                </a:solidFill>
              </a:rPr>
              <a:t>rights</a:t>
            </a:r>
            <a:r>
              <a:rPr lang="nl-NL" sz="2400" dirty="0" smtClean="0">
                <a:solidFill>
                  <a:schemeClr val="accent3">
                    <a:lumMod val="50000"/>
                  </a:schemeClr>
                </a:solidFill>
              </a:rPr>
              <a:t> of </a:t>
            </a:r>
            <a:r>
              <a:rPr lang="nl-NL" sz="2400" dirty="0" err="1" smtClean="0">
                <a:solidFill>
                  <a:schemeClr val="accent3">
                    <a:lumMod val="50000"/>
                  </a:schemeClr>
                </a:solidFill>
              </a:rPr>
              <a:t>the</a:t>
            </a:r>
            <a:r>
              <a:rPr lang="nl-NL" sz="2400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nl-NL" sz="2400" dirty="0" err="1" smtClean="0">
                <a:solidFill>
                  <a:schemeClr val="accent3">
                    <a:lumMod val="50000"/>
                  </a:schemeClr>
                </a:solidFill>
              </a:rPr>
              <a:t>Laboureres</a:t>
            </a:r>
            <a:r>
              <a:rPr lang="nl-NL" sz="2400" dirty="0" smtClean="0">
                <a:solidFill>
                  <a:schemeClr val="accent3">
                    <a:lumMod val="50000"/>
                  </a:schemeClr>
                </a:solidFill>
              </a:rPr>
              <a:t>. </a:t>
            </a:r>
            <a:r>
              <a:rPr lang="nl-NL" sz="2400" dirty="0" err="1" smtClean="0">
                <a:solidFill>
                  <a:schemeClr val="accent3">
                    <a:lumMod val="50000"/>
                  </a:schemeClr>
                </a:solidFill>
              </a:rPr>
              <a:t>This</a:t>
            </a:r>
            <a:r>
              <a:rPr lang="nl-NL" sz="2400" dirty="0" smtClean="0">
                <a:solidFill>
                  <a:schemeClr val="accent3">
                    <a:lumMod val="50000"/>
                  </a:schemeClr>
                </a:solidFill>
              </a:rPr>
              <a:t> was </a:t>
            </a:r>
            <a:r>
              <a:rPr lang="nl-NL" sz="2400" dirty="0" err="1" smtClean="0">
                <a:solidFill>
                  <a:schemeClr val="accent3">
                    <a:lumMod val="50000"/>
                  </a:schemeClr>
                </a:solidFill>
              </a:rPr>
              <a:t>called</a:t>
            </a:r>
            <a:r>
              <a:rPr lang="nl-NL" sz="2400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nl-NL" sz="2400" dirty="0" err="1" smtClean="0">
                <a:solidFill>
                  <a:schemeClr val="accent3">
                    <a:lumMod val="50000"/>
                  </a:schemeClr>
                </a:solidFill>
              </a:rPr>
              <a:t>socialism</a:t>
            </a:r>
            <a:r>
              <a:rPr lang="nl-NL" sz="2400" dirty="0" smtClean="0">
                <a:solidFill>
                  <a:schemeClr val="accent3">
                    <a:lumMod val="50000"/>
                  </a:schemeClr>
                </a:solidFill>
              </a:rPr>
              <a:t>. Karl Marx </a:t>
            </a:r>
            <a:r>
              <a:rPr lang="nl-NL" sz="2400" dirty="0" err="1" smtClean="0">
                <a:solidFill>
                  <a:schemeClr val="accent3">
                    <a:lumMod val="50000"/>
                  </a:schemeClr>
                </a:solidFill>
              </a:rPr>
              <a:t>wrote</a:t>
            </a:r>
            <a:r>
              <a:rPr lang="nl-NL" sz="2400" dirty="0" smtClean="0">
                <a:solidFill>
                  <a:schemeClr val="accent3">
                    <a:lumMod val="50000"/>
                  </a:schemeClr>
                </a:solidFill>
              </a:rPr>
              <a:t> a </a:t>
            </a:r>
            <a:r>
              <a:rPr lang="nl-NL" sz="2400" dirty="0" err="1" smtClean="0">
                <a:solidFill>
                  <a:schemeClr val="accent3">
                    <a:lumMod val="50000"/>
                  </a:schemeClr>
                </a:solidFill>
              </a:rPr>
              <a:t>book</a:t>
            </a:r>
            <a:r>
              <a:rPr lang="nl-NL" sz="2400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nl-NL" sz="2400" dirty="0" err="1" smtClean="0">
                <a:solidFill>
                  <a:schemeClr val="accent3">
                    <a:lumMod val="50000"/>
                  </a:schemeClr>
                </a:solidFill>
              </a:rPr>
              <a:t>about</a:t>
            </a:r>
            <a:r>
              <a:rPr lang="nl-NL" sz="2400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nl-NL" sz="2400" dirty="0" err="1" smtClean="0">
                <a:solidFill>
                  <a:schemeClr val="accent3">
                    <a:lumMod val="50000"/>
                  </a:schemeClr>
                </a:solidFill>
              </a:rPr>
              <a:t>the</a:t>
            </a:r>
            <a:r>
              <a:rPr lang="nl-NL" sz="2400" dirty="0" smtClean="0">
                <a:solidFill>
                  <a:schemeClr val="accent3">
                    <a:lumMod val="50000"/>
                  </a:schemeClr>
                </a:solidFill>
              </a:rPr>
              <a:t> class </a:t>
            </a:r>
            <a:r>
              <a:rPr lang="nl-NL" sz="2400" dirty="0" err="1" smtClean="0">
                <a:solidFill>
                  <a:schemeClr val="accent3">
                    <a:lumMod val="50000"/>
                  </a:schemeClr>
                </a:solidFill>
              </a:rPr>
              <a:t>struggle</a:t>
            </a:r>
            <a:r>
              <a:rPr lang="nl-NL" sz="2400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nl-NL" sz="2400" dirty="0" err="1" smtClean="0">
                <a:solidFill>
                  <a:schemeClr val="accent3">
                    <a:lumMod val="50000"/>
                  </a:schemeClr>
                </a:solidFill>
              </a:rPr>
              <a:t>and</a:t>
            </a:r>
            <a:r>
              <a:rPr lang="nl-NL" sz="2400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nl-NL" sz="2400" dirty="0" err="1" smtClean="0">
                <a:solidFill>
                  <a:schemeClr val="accent3">
                    <a:lumMod val="50000"/>
                  </a:schemeClr>
                </a:solidFill>
              </a:rPr>
              <a:t>thought</a:t>
            </a:r>
            <a:r>
              <a:rPr lang="nl-NL" sz="2400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nl-NL" sz="2400" dirty="0" err="1" smtClean="0">
                <a:solidFill>
                  <a:schemeClr val="accent3">
                    <a:lumMod val="50000"/>
                  </a:schemeClr>
                </a:solidFill>
              </a:rPr>
              <a:t>that</a:t>
            </a:r>
            <a:r>
              <a:rPr lang="nl-NL" sz="2400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nl-NL" sz="2400" dirty="0" err="1" smtClean="0">
                <a:solidFill>
                  <a:schemeClr val="accent3">
                    <a:lumMod val="50000"/>
                  </a:schemeClr>
                </a:solidFill>
              </a:rPr>
              <a:t>the</a:t>
            </a:r>
            <a:r>
              <a:rPr lang="nl-NL" sz="2400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nl-NL" sz="2400" dirty="0" err="1" smtClean="0">
                <a:solidFill>
                  <a:schemeClr val="accent3">
                    <a:lumMod val="50000"/>
                  </a:schemeClr>
                </a:solidFill>
              </a:rPr>
              <a:t>labourers</a:t>
            </a:r>
            <a:r>
              <a:rPr lang="nl-NL" sz="2400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nl-NL" sz="2400" dirty="0" err="1" smtClean="0">
                <a:solidFill>
                  <a:schemeClr val="accent3">
                    <a:lumMod val="50000"/>
                  </a:schemeClr>
                </a:solidFill>
              </a:rPr>
              <a:t>would</a:t>
            </a:r>
            <a:r>
              <a:rPr lang="nl-NL" sz="2400" dirty="0" smtClean="0">
                <a:solidFill>
                  <a:schemeClr val="accent3">
                    <a:lumMod val="50000"/>
                  </a:schemeClr>
                </a:solidFill>
              </a:rPr>
              <a:t> start a </a:t>
            </a:r>
            <a:r>
              <a:rPr lang="nl-NL" sz="2400" dirty="0" err="1" smtClean="0">
                <a:solidFill>
                  <a:schemeClr val="accent3">
                    <a:lumMod val="50000"/>
                  </a:schemeClr>
                </a:solidFill>
              </a:rPr>
              <a:t>revolution</a:t>
            </a:r>
            <a:r>
              <a:rPr lang="nl-NL" sz="2400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nl-NL" sz="2400" dirty="0" err="1" smtClean="0">
                <a:solidFill>
                  <a:schemeClr val="accent3">
                    <a:lumMod val="50000"/>
                  </a:schemeClr>
                </a:solidFill>
              </a:rPr>
              <a:t>and</a:t>
            </a:r>
            <a:r>
              <a:rPr lang="nl-NL" sz="2400" dirty="0" smtClean="0">
                <a:solidFill>
                  <a:schemeClr val="accent3">
                    <a:lumMod val="50000"/>
                  </a:schemeClr>
                </a:solidFill>
              </a:rPr>
              <a:t> take over.</a:t>
            </a:r>
          </a:p>
          <a:p>
            <a:pPr marL="0" indent="0">
              <a:buNone/>
            </a:pPr>
            <a:r>
              <a:rPr lang="nl-NL" sz="2400" dirty="0" err="1" smtClean="0">
                <a:solidFill>
                  <a:schemeClr val="accent3">
                    <a:lumMod val="50000"/>
                  </a:schemeClr>
                </a:solidFill>
              </a:rPr>
              <a:t>Some</a:t>
            </a:r>
            <a:r>
              <a:rPr lang="nl-NL" sz="2400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nl-NL" sz="2400" dirty="0" err="1" smtClean="0">
                <a:solidFill>
                  <a:schemeClr val="accent3">
                    <a:lumMod val="50000"/>
                  </a:schemeClr>
                </a:solidFill>
              </a:rPr>
              <a:t>poeple</a:t>
            </a:r>
            <a:r>
              <a:rPr lang="nl-NL" sz="2400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nl-NL" sz="2400" dirty="0" err="1" smtClean="0">
                <a:solidFill>
                  <a:schemeClr val="accent3">
                    <a:lumMod val="50000"/>
                  </a:schemeClr>
                </a:solidFill>
              </a:rPr>
              <a:t>wanted</a:t>
            </a:r>
            <a:r>
              <a:rPr lang="nl-NL" sz="2400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nl-NL" sz="2400" dirty="0" err="1" smtClean="0">
                <a:solidFill>
                  <a:schemeClr val="accent3">
                    <a:lumMod val="50000"/>
                  </a:schemeClr>
                </a:solidFill>
              </a:rPr>
              <a:t>to</a:t>
            </a:r>
            <a:r>
              <a:rPr lang="nl-NL" sz="2400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nl-NL" sz="2400" dirty="0" err="1" smtClean="0">
                <a:solidFill>
                  <a:schemeClr val="accent3">
                    <a:lumMod val="50000"/>
                  </a:schemeClr>
                </a:solidFill>
              </a:rPr>
              <a:t>influence</a:t>
            </a:r>
            <a:r>
              <a:rPr lang="nl-NL" sz="2400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nl-NL" sz="2400" dirty="0" err="1" smtClean="0">
                <a:solidFill>
                  <a:schemeClr val="accent3">
                    <a:lumMod val="50000"/>
                  </a:schemeClr>
                </a:solidFill>
              </a:rPr>
              <a:t>the</a:t>
            </a:r>
            <a:r>
              <a:rPr lang="nl-NL" sz="2400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nl-NL" sz="2400" dirty="0" err="1" smtClean="0">
                <a:solidFill>
                  <a:schemeClr val="accent3">
                    <a:lumMod val="50000"/>
                  </a:schemeClr>
                </a:solidFill>
              </a:rPr>
              <a:t>position</a:t>
            </a:r>
            <a:r>
              <a:rPr lang="nl-NL" sz="2400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nl-NL" sz="2400" dirty="0" err="1" smtClean="0">
                <a:solidFill>
                  <a:schemeClr val="accent3">
                    <a:lumMod val="50000"/>
                  </a:schemeClr>
                </a:solidFill>
              </a:rPr>
              <a:t>through</a:t>
            </a:r>
            <a:r>
              <a:rPr lang="nl-NL" sz="2400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nl-NL" sz="2400" dirty="0" err="1" smtClean="0">
                <a:solidFill>
                  <a:schemeClr val="accent3">
                    <a:lumMod val="50000"/>
                  </a:schemeClr>
                </a:solidFill>
              </a:rPr>
              <a:t>the</a:t>
            </a:r>
            <a:r>
              <a:rPr lang="nl-NL" sz="2400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nl-NL" sz="2400" dirty="0" err="1" smtClean="0">
                <a:solidFill>
                  <a:schemeClr val="accent3">
                    <a:lumMod val="50000"/>
                  </a:schemeClr>
                </a:solidFill>
              </a:rPr>
              <a:t>parliament</a:t>
            </a:r>
            <a:r>
              <a:rPr lang="nl-NL" sz="2400" dirty="0" smtClean="0">
                <a:solidFill>
                  <a:schemeClr val="accent3">
                    <a:lumMod val="50000"/>
                  </a:schemeClr>
                </a:solidFill>
              </a:rPr>
              <a:t>. </a:t>
            </a:r>
            <a:r>
              <a:rPr lang="nl-NL" sz="2400" dirty="0" err="1" smtClean="0">
                <a:solidFill>
                  <a:schemeClr val="accent3">
                    <a:lumMod val="50000"/>
                  </a:schemeClr>
                </a:solidFill>
              </a:rPr>
              <a:t>They</a:t>
            </a:r>
            <a:r>
              <a:rPr lang="nl-NL" sz="2400" dirty="0" smtClean="0">
                <a:solidFill>
                  <a:schemeClr val="accent3">
                    <a:lumMod val="50000"/>
                  </a:schemeClr>
                </a:solidFill>
              </a:rPr>
              <a:t> are </a:t>
            </a:r>
            <a:r>
              <a:rPr lang="nl-NL" sz="2400" dirty="0" err="1" smtClean="0">
                <a:solidFill>
                  <a:schemeClr val="accent3">
                    <a:lumMod val="50000"/>
                  </a:schemeClr>
                </a:solidFill>
              </a:rPr>
              <a:t>called</a:t>
            </a:r>
            <a:r>
              <a:rPr lang="nl-NL" sz="2400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nl-NL" sz="2400" dirty="0" err="1" smtClean="0">
                <a:solidFill>
                  <a:schemeClr val="accent3">
                    <a:lumMod val="50000"/>
                  </a:schemeClr>
                </a:solidFill>
              </a:rPr>
              <a:t>Social</a:t>
            </a:r>
            <a:r>
              <a:rPr lang="nl-NL" sz="2400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nl-NL" sz="2400" dirty="0" err="1" smtClean="0">
                <a:solidFill>
                  <a:schemeClr val="accent3">
                    <a:lumMod val="50000"/>
                  </a:schemeClr>
                </a:solidFill>
              </a:rPr>
              <a:t>Democrats</a:t>
            </a:r>
            <a:r>
              <a:rPr lang="nl-NL" sz="2400" dirty="0" smtClean="0">
                <a:solidFill>
                  <a:schemeClr val="accent3">
                    <a:lumMod val="50000"/>
                  </a:schemeClr>
                </a:solidFill>
              </a:rPr>
              <a:t>.</a:t>
            </a:r>
          </a:p>
          <a:p>
            <a:r>
              <a:rPr lang="nl-NL" sz="2400" dirty="0" smtClean="0">
                <a:solidFill>
                  <a:schemeClr val="accent3">
                    <a:lumMod val="50000"/>
                  </a:schemeClr>
                </a:solidFill>
              </a:rPr>
              <a:t>In 1872 </a:t>
            </a:r>
            <a:r>
              <a:rPr lang="nl-NL" sz="2400" dirty="0" err="1" smtClean="0">
                <a:solidFill>
                  <a:schemeClr val="accent3">
                    <a:lumMod val="50000"/>
                  </a:schemeClr>
                </a:solidFill>
              </a:rPr>
              <a:t>the</a:t>
            </a:r>
            <a:r>
              <a:rPr lang="nl-NL" sz="2400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nl-NL" sz="2400" dirty="0" err="1" smtClean="0">
                <a:solidFill>
                  <a:schemeClr val="accent3">
                    <a:lumMod val="50000"/>
                  </a:schemeClr>
                </a:solidFill>
              </a:rPr>
              <a:t>parliament</a:t>
            </a:r>
            <a:r>
              <a:rPr lang="nl-NL" sz="2400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nl-NL" sz="2400" dirty="0" err="1" smtClean="0">
                <a:solidFill>
                  <a:schemeClr val="accent3">
                    <a:lumMod val="50000"/>
                  </a:schemeClr>
                </a:solidFill>
              </a:rPr>
              <a:t>decided</a:t>
            </a:r>
            <a:r>
              <a:rPr lang="nl-NL" sz="2400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nl-NL" sz="2400" dirty="0" err="1" smtClean="0">
                <a:solidFill>
                  <a:schemeClr val="accent3">
                    <a:lumMod val="50000"/>
                  </a:schemeClr>
                </a:solidFill>
              </a:rPr>
              <a:t>that</a:t>
            </a:r>
            <a:r>
              <a:rPr lang="nl-NL" sz="2400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nl-NL" sz="2400" dirty="0" err="1" smtClean="0">
                <a:solidFill>
                  <a:schemeClr val="accent3">
                    <a:lumMod val="50000"/>
                  </a:schemeClr>
                </a:solidFill>
              </a:rPr>
              <a:t>labourers</a:t>
            </a:r>
            <a:r>
              <a:rPr lang="nl-NL" sz="2400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nl-NL" sz="2400" dirty="0" err="1" smtClean="0">
                <a:solidFill>
                  <a:schemeClr val="accent3">
                    <a:lumMod val="50000"/>
                  </a:schemeClr>
                </a:solidFill>
              </a:rPr>
              <a:t>could</a:t>
            </a:r>
            <a:r>
              <a:rPr lang="nl-NL" sz="2400" dirty="0" smtClean="0">
                <a:solidFill>
                  <a:schemeClr val="accent3">
                    <a:lumMod val="50000"/>
                  </a:schemeClr>
                </a:solidFill>
              </a:rPr>
              <a:t> set up </a:t>
            </a:r>
            <a:r>
              <a:rPr lang="nl-NL" sz="2400" dirty="0" err="1" smtClean="0">
                <a:solidFill>
                  <a:schemeClr val="accent3">
                    <a:lumMod val="50000"/>
                  </a:schemeClr>
                </a:solidFill>
              </a:rPr>
              <a:t>trade</a:t>
            </a:r>
            <a:r>
              <a:rPr lang="nl-NL" sz="2400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nl-NL" sz="2400" dirty="0" err="1" smtClean="0">
                <a:solidFill>
                  <a:schemeClr val="accent3">
                    <a:lumMod val="50000"/>
                  </a:schemeClr>
                </a:solidFill>
              </a:rPr>
              <a:t>unions</a:t>
            </a:r>
            <a:r>
              <a:rPr lang="nl-NL" sz="2400" dirty="0">
                <a:solidFill>
                  <a:schemeClr val="accent3">
                    <a:lumMod val="50000"/>
                  </a:schemeClr>
                </a:solidFill>
              </a:rPr>
              <a:t>;</a:t>
            </a:r>
            <a:endParaRPr lang="nl-NL" sz="2400" dirty="0" smtClean="0">
              <a:solidFill>
                <a:schemeClr val="accent3">
                  <a:lumMod val="50000"/>
                </a:schemeClr>
              </a:solidFill>
            </a:endParaRPr>
          </a:p>
          <a:p>
            <a:r>
              <a:rPr lang="nl-NL" sz="2400" dirty="0" smtClean="0">
                <a:solidFill>
                  <a:schemeClr val="accent3">
                    <a:lumMod val="50000"/>
                  </a:schemeClr>
                </a:solidFill>
              </a:rPr>
              <a:t>In 1874 </a:t>
            </a:r>
            <a:r>
              <a:rPr lang="nl-NL" sz="2400" dirty="0" err="1" smtClean="0">
                <a:solidFill>
                  <a:schemeClr val="accent3">
                    <a:lumMod val="50000"/>
                  </a:schemeClr>
                </a:solidFill>
              </a:rPr>
              <a:t>the</a:t>
            </a:r>
            <a:r>
              <a:rPr lang="nl-NL" sz="2400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nl-NL" sz="2400" dirty="0" err="1" smtClean="0">
                <a:solidFill>
                  <a:schemeClr val="accent3">
                    <a:lumMod val="50000"/>
                  </a:schemeClr>
                </a:solidFill>
              </a:rPr>
              <a:t>parliament</a:t>
            </a:r>
            <a:r>
              <a:rPr lang="nl-NL" sz="2400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nl-NL" sz="2400" dirty="0" err="1" smtClean="0">
                <a:solidFill>
                  <a:schemeClr val="accent3">
                    <a:lumMod val="50000"/>
                  </a:schemeClr>
                </a:solidFill>
              </a:rPr>
              <a:t>decided</a:t>
            </a:r>
            <a:r>
              <a:rPr lang="nl-NL" sz="2400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nl-NL" sz="2400" dirty="0" err="1" smtClean="0">
                <a:solidFill>
                  <a:schemeClr val="accent3">
                    <a:lumMod val="50000"/>
                  </a:schemeClr>
                </a:solidFill>
              </a:rPr>
              <a:t>child</a:t>
            </a:r>
            <a:r>
              <a:rPr lang="nl-NL" sz="2400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nl-NL" sz="2400" dirty="0" err="1" smtClean="0">
                <a:solidFill>
                  <a:schemeClr val="accent3">
                    <a:lumMod val="50000"/>
                  </a:schemeClr>
                </a:solidFill>
              </a:rPr>
              <a:t>labor</a:t>
            </a:r>
            <a:r>
              <a:rPr lang="nl-NL" sz="2400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nl-NL" sz="2400" dirty="0" err="1" smtClean="0">
                <a:solidFill>
                  <a:schemeClr val="accent3">
                    <a:lumMod val="50000"/>
                  </a:schemeClr>
                </a:solidFill>
              </a:rPr>
              <a:t>would</a:t>
            </a:r>
            <a:r>
              <a:rPr lang="nl-NL" sz="2400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nl-NL" sz="2400" dirty="0" err="1" smtClean="0">
                <a:solidFill>
                  <a:schemeClr val="accent3">
                    <a:lumMod val="50000"/>
                  </a:schemeClr>
                </a:solidFill>
              </a:rPr>
              <a:t>be</a:t>
            </a:r>
            <a:r>
              <a:rPr lang="nl-NL" sz="2400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nl-NL" sz="2400" dirty="0" err="1" smtClean="0">
                <a:solidFill>
                  <a:schemeClr val="accent3">
                    <a:lumMod val="50000"/>
                  </a:schemeClr>
                </a:solidFill>
              </a:rPr>
              <a:t>restriced</a:t>
            </a:r>
            <a:r>
              <a:rPr lang="nl-NL" sz="2400" dirty="0" smtClean="0">
                <a:solidFill>
                  <a:schemeClr val="accent3">
                    <a:lumMod val="50000"/>
                  </a:schemeClr>
                </a:solidFill>
              </a:rPr>
              <a:t>, </a:t>
            </a:r>
            <a:r>
              <a:rPr lang="nl-NL" sz="2400" dirty="0" err="1" smtClean="0">
                <a:solidFill>
                  <a:schemeClr val="accent3">
                    <a:lumMod val="50000"/>
                  </a:schemeClr>
                </a:solidFill>
              </a:rPr>
              <a:t>this</a:t>
            </a:r>
            <a:r>
              <a:rPr lang="nl-NL" sz="2400" dirty="0" smtClean="0">
                <a:solidFill>
                  <a:schemeClr val="accent3">
                    <a:lumMod val="50000"/>
                  </a:schemeClr>
                </a:solidFill>
              </a:rPr>
              <a:t> was </a:t>
            </a:r>
            <a:r>
              <a:rPr lang="nl-NL" sz="2400" dirty="0" err="1" smtClean="0">
                <a:solidFill>
                  <a:schemeClr val="accent3">
                    <a:lumMod val="50000"/>
                  </a:schemeClr>
                </a:solidFill>
              </a:rPr>
              <a:t>the</a:t>
            </a:r>
            <a:r>
              <a:rPr lang="nl-NL" sz="2400" dirty="0" smtClean="0">
                <a:solidFill>
                  <a:schemeClr val="accent3">
                    <a:lumMod val="50000"/>
                  </a:schemeClr>
                </a:solidFill>
              </a:rPr>
              <a:t> first </a:t>
            </a:r>
            <a:r>
              <a:rPr lang="nl-NL" sz="2400" dirty="0" err="1" smtClean="0">
                <a:solidFill>
                  <a:schemeClr val="accent3">
                    <a:lumMod val="50000"/>
                  </a:schemeClr>
                </a:solidFill>
              </a:rPr>
              <a:t>social</a:t>
            </a:r>
            <a:r>
              <a:rPr lang="nl-NL" sz="2400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nl-NL" sz="2400" dirty="0" err="1" smtClean="0">
                <a:solidFill>
                  <a:schemeClr val="accent3">
                    <a:lumMod val="50000"/>
                  </a:schemeClr>
                </a:solidFill>
              </a:rPr>
              <a:t>law</a:t>
            </a:r>
            <a:r>
              <a:rPr lang="nl-NL" sz="2400" dirty="0" smtClean="0">
                <a:solidFill>
                  <a:schemeClr val="accent3">
                    <a:lumMod val="50000"/>
                  </a:schemeClr>
                </a:solidFill>
              </a:rPr>
              <a:t>;</a:t>
            </a:r>
          </a:p>
          <a:p>
            <a:r>
              <a:rPr lang="nl-NL" sz="2400" dirty="0" smtClean="0">
                <a:solidFill>
                  <a:schemeClr val="accent3">
                    <a:lumMod val="50000"/>
                  </a:schemeClr>
                </a:solidFill>
              </a:rPr>
              <a:t>In 1901 </a:t>
            </a:r>
            <a:r>
              <a:rPr lang="nl-NL" sz="2400" dirty="0" err="1" smtClean="0">
                <a:solidFill>
                  <a:schemeClr val="accent3">
                    <a:lumMod val="50000"/>
                  </a:schemeClr>
                </a:solidFill>
              </a:rPr>
              <a:t>the</a:t>
            </a:r>
            <a:r>
              <a:rPr lang="nl-NL" sz="2400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nl-NL" sz="2400" dirty="0" err="1" smtClean="0">
                <a:solidFill>
                  <a:schemeClr val="accent3">
                    <a:lumMod val="50000"/>
                  </a:schemeClr>
                </a:solidFill>
              </a:rPr>
              <a:t>parliament</a:t>
            </a:r>
            <a:r>
              <a:rPr lang="nl-NL" sz="2400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nl-NL" sz="2400" dirty="0" err="1" smtClean="0">
                <a:solidFill>
                  <a:schemeClr val="accent3">
                    <a:lumMod val="50000"/>
                  </a:schemeClr>
                </a:solidFill>
              </a:rPr>
              <a:t>decided</a:t>
            </a:r>
            <a:r>
              <a:rPr lang="nl-NL" sz="2400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nl-NL" sz="2400" dirty="0" err="1" smtClean="0">
                <a:solidFill>
                  <a:schemeClr val="accent3">
                    <a:lumMod val="50000"/>
                  </a:schemeClr>
                </a:solidFill>
              </a:rPr>
              <a:t>there</a:t>
            </a:r>
            <a:r>
              <a:rPr lang="nl-NL" sz="2400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nl-NL" sz="2400" dirty="0" err="1" smtClean="0">
                <a:solidFill>
                  <a:schemeClr val="accent3">
                    <a:lumMod val="50000"/>
                  </a:schemeClr>
                </a:solidFill>
              </a:rPr>
              <a:t>would</a:t>
            </a:r>
            <a:r>
              <a:rPr lang="nl-NL" sz="2400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nl-NL" sz="2400" dirty="0" err="1" smtClean="0">
                <a:solidFill>
                  <a:schemeClr val="accent3">
                    <a:lumMod val="50000"/>
                  </a:schemeClr>
                </a:solidFill>
              </a:rPr>
              <a:t>be</a:t>
            </a:r>
            <a:r>
              <a:rPr lang="nl-NL" sz="2400" dirty="0" smtClean="0">
                <a:solidFill>
                  <a:schemeClr val="accent3">
                    <a:lumMod val="50000"/>
                  </a:schemeClr>
                </a:solidFill>
              </a:rPr>
              <a:t> a 45 </a:t>
            </a:r>
            <a:r>
              <a:rPr lang="nl-NL" sz="2400" dirty="0" err="1" smtClean="0">
                <a:solidFill>
                  <a:schemeClr val="accent3">
                    <a:lumMod val="50000"/>
                  </a:schemeClr>
                </a:solidFill>
              </a:rPr>
              <a:t>hour</a:t>
            </a:r>
            <a:r>
              <a:rPr lang="nl-NL" sz="2400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nl-NL" sz="2400" dirty="0" err="1" smtClean="0">
                <a:solidFill>
                  <a:schemeClr val="accent3">
                    <a:lumMod val="50000"/>
                  </a:schemeClr>
                </a:solidFill>
              </a:rPr>
              <a:t>work</a:t>
            </a:r>
            <a:r>
              <a:rPr lang="nl-NL" sz="2400" dirty="0" smtClean="0">
                <a:solidFill>
                  <a:schemeClr val="accent3">
                    <a:lumMod val="50000"/>
                  </a:schemeClr>
                </a:solidFill>
              </a:rPr>
              <a:t> week </a:t>
            </a:r>
            <a:r>
              <a:rPr lang="nl-NL" sz="2400" dirty="0" err="1" smtClean="0">
                <a:solidFill>
                  <a:schemeClr val="accent3">
                    <a:lumMod val="50000"/>
                  </a:schemeClr>
                </a:solidFill>
              </a:rPr>
              <a:t>and</a:t>
            </a:r>
            <a:r>
              <a:rPr lang="nl-NL" sz="2400" dirty="0" smtClean="0">
                <a:solidFill>
                  <a:schemeClr val="accent3">
                    <a:lumMod val="50000"/>
                  </a:schemeClr>
                </a:solidFill>
              </a:rPr>
              <a:t> 8 </a:t>
            </a:r>
            <a:r>
              <a:rPr lang="nl-NL" sz="2400" dirty="0" err="1" smtClean="0">
                <a:solidFill>
                  <a:schemeClr val="accent3">
                    <a:lumMod val="50000"/>
                  </a:schemeClr>
                </a:solidFill>
              </a:rPr>
              <a:t>hour</a:t>
            </a:r>
            <a:r>
              <a:rPr lang="nl-NL" sz="2400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nl-NL" sz="2400" dirty="0" err="1" smtClean="0">
                <a:solidFill>
                  <a:schemeClr val="accent3">
                    <a:lumMod val="50000"/>
                  </a:schemeClr>
                </a:solidFill>
              </a:rPr>
              <a:t>work</a:t>
            </a:r>
            <a:r>
              <a:rPr lang="nl-NL" sz="2400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nl-NL" sz="2400" dirty="0" err="1" smtClean="0">
                <a:solidFill>
                  <a:schemeClr val="accent3">
                    <a:lumMod val="50000"/>
                  </a:schemeClr>
                </a:solidFill>
              </a:rPr>
              <a:t>day</a:t>
            </a:r>
            <a:r>
              <a:rPr lang="nl-NL" sz="2400" dirty="0">
                <a:solidFill>
                  <a:schemeClr val="accent3">
                    <a:lumMod val="50000"/>
                  </a:schemeClr>
                </a:solidFill>
              </a:rPr>
              <a:t>;</a:t>
            </a:r>
          </a:p>
        </p:txBody>
      </p:sp>
      <p:sp>
        <p:nvSpPr>
          <p:cNvPr id="6" name="Tekstvak 5"/>
          <p:cNvSpPr txBox="1"/>
          <p:nvPr/>
        </p:nvSpPr>
        <p:spPr>
          <a:xfrm>
            <a:off x="109096" y="303186"/>
            <a:ext cx="2727920" cy="1477328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nl-NL" b="1" dirty="0" err="1" smtClean="0">
                <a:solidFill>
                  <a:schemeClr val="accent3">
                    <a:lumMod val="50000"/>
                  </a:schemeClr>
                </a:solidFill>
              </a:rPr>
              <a:t>Worksheet</a:t>
            </a:r>
            <a:endParaRPr lang="nl-NL" b="1" dirty="0" smtClean="0">
              <a:solidFill>
                <a:schemeClr val="accent3">
                  <a:lumMod val="50000"/>
                </a:schemeClr>
              </a:solidFill>
            </a:endParaRPr>
          </a:p>
          <a:p>
            <a:r>
              <a:rPr lang="nl-NL" dirty="0" smtClean="0">
                <a:solidFill>
                  <a:schemeClr val="accent3">
                    <a:lumMod val="50000"/>
                  </a:schemeClr>
                </a:solidFill>
              </a:rPr>
              <a:t>Make </a:t>
            </a:r>
            <a:r>
              <a:rPr lang="nl-NL" dirty="0" err="1" smtClean="0">
                <a:solidFill>
                  <a:schemeClr val="accent3">
                    <a:lumMod val="50000"/>
                  </a:schemeClr>
                </a:solidFill>
              </a:rPr>
              <a:t>the</a:t>
            </a:r>
            <a:r>
              <a:rPr lang="nl-NL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nl-NL" dirty="0" err="1" smtClean="0">
                <a:solidFill>
                  <a:schemeClr val="accent3">
                    <a:lumMod val="50000"/>
                  </a:schemeClr>
                </a:solidFill>
              </a:rPr>
              <a:t>worksheet</a:t>
            </a:r>
            <a:endParaRPr lang="nl-NL" dirty="0" smtClean="0">
              <a:solidFill>
                <a:schemeClr val="accent3">
                  <a:lumMod val="50000"/>
                </a:schemeClr>
              </a:solidFill>
            </a:endParaRPr>
          </a:p>
          <a:p>
            <a:r>
              <a:rPr lang="nl-NL" b="1" dirty="0" err="1" smtClean="0">
                <a:solidFill>
                  <a:schemeClr val="accent3">
                    <a:lumMod val="50000"/>
                  </a:schemeClr>
                </a:solidFill>
              </a:rPr>
              <a:t>Finished</a:t>
            </a:r>
            <a:r>
              <a:rPr lang="nl-NL" b="1" dirty="0" smtClean="0">
                <a:solidFill>
                  <a:schemeClr val="accent3">
                    <a:lumMod val="50000"/>
                  </a:schemeClr>
                </a:solidFill>
              </a:rPr>
              <a:t>? </a:t>
            </a:r>
            <a:r>
              <a:rPr lang="nl-NL" dirty="0" err="1" smtClean="0">
                <a:solidFill>
                  <a:schemeClr val="accent3">
                    <a:lumMod val="50000"/>
                  </a:schemeClr>
                </a:solidFill>
              </a:rPr>
              <a:t>Ask</a:t>
            </a:r>
            <a:r>
              <a:rPr lang="nl-NL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nl-NL" dirty="0" err="1" smtClean="0">
                <a:solidFill>
                  <a:schemeClr val="accent3">
                    <a:lumMod val="50000"/>
                  </a:schemeClr>
                </a:solidFill>
              </a:rPr>
              <a:t>for</a:t>
            </a:r>
            <a:r>
              <a:rPr lang="nl-NL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nl-NL" dirty="0" err="1" smtClean="0">
                <a:solidFill>
                  <a:schemeClr val="accent3">
                    <a:lumMod val="50000"/>
                  </a:schemeClr>
                </a:solidFill>
              </a:rPr>
              <a:t>the</a:t>
            </a:r>
            <a:r>
              <a:rPr lang="nl-NL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nl-NL" dirty="0" err="1" smtClean="0">
                <a:solidFill>
                  <a:schemeClr val="accent3">
                    <a:lumMod val="50000"/>
                  </a:schemeClr>
                </a:solidFill>
              </a:rPr>
              <a:t>anwser</a:t>
            </a:r>
            <a:r>
              <a:rPr lang="nl-NL" dirty="0" smtClean="0">
                <a:solidFill>
                  <a:schemeClr val="accent3">
                    <a:lumMod val="50000"/>
                  </a:schemeClr>
                </a:solidFill>
              </a:rPr>
              <a:t> sheet </a:t>
            </a:r>
            <a:r>
              <a:rPr lang="nl-NL" dirty="0" err="1" smtClean="0">
                <a:solidFill>
                  <a:schemeClr val="accent3">
                    <a:lumMod val="50000"/>
                  </a:schemeClr>
                </a:solidFill>
              </a:rPr>
              <a:t>and</a:t>
            </a:r>
            <a:r>
              <a:rPr lang="nl-NL" dirty="0" smtClean="0">
                <a:solidFill>
                  <a:schemeClr val="accent3">
                    <a:lumMod val="50000"/>
                  </a:schemeClr>
                </a:solidFill>
              </a:rPr>
              <a:t> continue making </a:t>
            </a:r>
            <a:r>
              <a:rPr lang="nl-NL" dirty="0" err="1" smtClean="0">
                <a:solidFill>
                  <a:schemeClr val="accent3">
                    <a:lumMod val="50000"/>
                  </a:schemeClr>
                </a:solidFill>
              </a:rPr>
              <a:t>questions</a:t>
            </a:r>
            <a:r>
              <a:rPr lang="nl-NL" dirty="0" smtClean="0">
                <a:solidFill>
                  <a:schemeClr val="accent3">
                    <a:lumMod val="50000"/>
                  </a:schemeClr>
                </a:solidFill>
              </a:rPr>
              <a:t> 1 </a:t>
            </a:r>
            <a:r>
              <a:rPr lang="nl-NL" dirty="0" err="1" smtClean="0">
                <a:solidFill>
                  <a:schemeClr val="accent3">
                    <a:lumMod val="50000"/>
                  </a:schemeClr>
                </a:solidFill>
              </a:rPr>
              <a:t>until</a:t>
            </a:r>
            <a:r>
              <a:rPr lang="nl-NL" dirty="0" smtClean="0">
                <a:solidFill>
                  <a:schemeClr val="accent3">
                    <a:lumMod val="50000"/>
                  </a:schemeClr>
                </a:solidFill>
              </a:rPr>
              <a:t> 7</a:t>
            </a:r>
            <a:endParaRPr lang="nl-NL" dirty="0">
              <a:solidFill>
                <a:schemeClr val="accent3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34529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theme/theme1.xml><?xml version="1.0" encoding="utf-8"?>
<a:theme xmlns:a="http://schemas.openxmlformats.org/drawingml/2006/main" name="Office-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1532</TotalTime>
  <Words>692</Words>
  <Application>Microsoft Office PowerPoint</Application>
  <PresentationFormat>Breedbeeld</PresentationFormat>
  <Paragraphs>157</Paragraphs>
  <Slides>11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2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11</vt:i4>
      </vt:variant>
    </vt:vector>
  </HeadingPairs>
  <TitlesOfParts>
    <vt:vector size="14" baseType="lpstr">
      <vt:lpstr>Arial</vt:lpstr>
      <vt:lpstr>Calibri</vt:lpstr>
      <vt:lpstr>Office-thema</vt:lpstr>
      <vt:lpstr>The Rise of Socialism</vt:lpstr>
      <vt:lpstr>Lesson Plan</vt:lpstr>
      <vt:lpstr>Lesson Goals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Ending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century of great change</dc:title>
  <dc:creator>Monique</dc:creator>
  <cp:lastModifiedBy>Paul de Haan</cp:lastModifiedBy>
  <cp:revision>160</cp:revision>
  <dcterms:created xsi:type="dcterms:W3CDTF">2016-08-23T07:40:09Z</dcterms:created>
  <dcterms:modified xsi:type="dcterms:W3CDTF">2019-08-05T17:59:01Z</dcterms:modified>
</cp:coreProperties>
</file>